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МАСТЕР - КЛАСС</a:t>
            </a:r>
            <a:endParaRPr lang="ru-RU" sz="6600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«Нетрадиционная техника рисования (солью)».</a:t>
            </a:r>
            <a:endParaRPr lang="ru-RU" sz="4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80819_1256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481138"/>
            <a:ext cx="8046155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3"/>
                </a:solidFill>
                <a:latin typeface="Monotype Corsiva" pitchFamily="66" charset="0"/>
              </a:rPr>
              <a:t>Стряхнуть на поднос лишнюю соль</a:t>
            </a:r>
            <a:endParaRPr lang="ru-RU" sz="3600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Monotype Corsiva" pitchFamily="66" charset="0"/>
              </a:rPr>
              <a:t>На оставшиеся очертания деревьев с солью накладываем краску.</a:t>
            </a:r>
            <a:endParaRPr lang="ru-RU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IMG_20180819_1303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481138"/>
            <a:ext cx="8046155" cy="45259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80819_1305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481138"/>
            <a:ext cx="8046155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  <a:latin typeface="Monotype Corsiva" pitchFamily="66" charset="0"/>
              </a:rPr>
              <a:t>На готовый рисунок можно нанести фон.</a:t>
            </a:r>
            <a:endParaRPr lang="ru-RU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80819_131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481138"/>
            <a:ext cx="8046155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3"/>
                </a:solidFill>
                <a:latin typeface="Monotype Corsiva" pitchFamily="66" charset="0"/>
              </a:rPr>
              <a:t>Дать работе высохнуть, поместить в рамку и в соответствии с темой рисунка можно вешать в уголок природы или </a:t>
            </a:r>
            <a:r>
              <a:rPr lang="ru-RU" sz="3200" dirty="0" err="1" smtClean="0">
                <a:solidFill>
                  <a:schemeClr val="accent3"/>
                </a:solidFill>
                <a:latin typeface="Monotype Corsiva" pitchFamily="66" charset="0"/>
              </a:rPr>
              <a:t>изоуголок</a:t>
            </a:r>
            <a:r>
              <a:rPr lang="ru-RU" sz="3200" dirty="0" smtClean="0">
                <a:solidFill>
                  <a:schemeClr val="accent3"/>
                </a:solidFill>
                <a:latin typeface="Monotype Corsiva" pitchFamily="66" charset="0"/>
              </a:rPr>
              <a:t>.</a:t>
            </a:r>
            <a:endParaRPr lang="ru-RU" sz="3200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Задачи: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3"/>
                </a:solidFill>
                <a:latin typeface="Monotype Corsiva" pitchFamily="66" charset="0"/>
              </a:rPr>
              <a:t>Обучающая:</a:t>
            </a:r>
            <a:r>
              <a:rPr lang="ru-RU" sz="3600" dirty="0" smtClean="0">
                <a:solidFill>
                  <a:schemeClr val="accent3"/>
                </a:solidFill>
                <a:latin typeface="Monotype Corsiva" pitchFamily="66" charset="0"/>
              </a:rPr>
              <a:t> познакомить с одним из видов нетрадиционного вида рисования – рисование солью, научить работать в новой технике, познакомить с практическими навыками нанесения соли на лист бумаги.</a:t>
            </a:r>
            <a:br>
              <a:rPr lang="ru-RU" sz="3600" dirty="0" smtClean="0">
                <a:solidFill>
                  <a:schemeClr val="accent3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accent3"/>
                </a:solidFill>
                <a:latin typeface="Monotype Corsiva" pitchFamily="66" charset="0"/>
              </a:rPr>
              <a:t>Развивающая</a:t>
            </a:r>
            <a:r>
              <a:rPr lang="ru-RU" sz="3600" dirty="0" smtClean="0">
                <a:solidFill>
                  <a:schemeClr val="accent3"/>
                </a:solidFill>
                <a:latin typeface="Monotype Corsiva" pitchFamily="66" charset="0"/>
              </a:rPr>
              <a:t>: развивать художественно – творческие способности детей,</a:t>
            </a:r>
            <a:br>
              <a:rPr lang="ru-RU" sz="3600" dirty="0" smtClean="0">
                <a:solidFill>
                  <a:schemeClr val="accent3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accent3"/>
                </a:solidFill>
                <a:latin typeface="Monotype Corsiva" pitchFamily="66" charset="0"/>
              </a:rPr>
              <a:t>мелкую моторику рук, воображение и инициативу, интерес к художественному творчеству, эстетические чувства к прекрасному, наглядно-образное мышление, мелкую моторику рук.</a:t>
            </a:r>
            <a:br>
              <a:rPr lang="ru-RU" sz="3600" dirty="0" smtClean="0">
                <a:solidFill>
                  <a:schemeClr val="accent3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accent3"/>
                </a:solidFill>
                <a:latin typeface="Monotype Corsiva" pitchFamily="66" charset="0"/>
              </a:rPr>
              <a:t>Воспитывающая:</a:t>
            </a:r>
            <a:r>
              <a:rPr lang="ru-RU" sz="3600" dirty="0" smtClean="0">
                <a:solidFill>
                  <a:schemeClr val="accent3"/>
                </a:solidFill>
                <a:latin typeface="Monotype Corsiva" pitchFamily="66" charset="0"/>
              </a:rPr>
              <a:t> воспитывать чувство прекрасного, самостоятельность, художественный вкус, аккуратность в работе.</a:t>
            </a:r>
          </a:p>
          <a:p>
            <a:pPr>
              <a:buNone/>
            </a:pP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Цель мастер – класса:  </a:t>
            </a:r>
            <a:r>
              <a:rPr lang="ru-RU" sz="3600" dirty="0" smtClean="0">
                <a:solidFill>
                  <a:schemeClr val="accent3"/>
                </a:solidFill>
                <a:latin typeface="Monotype Corsiva" pitchFamily="66" charset="0"/>
              </a:rPr>
              <a:t>Овладение новым нетрадиционным способом рисования солью.</a:t>
            </a:r>
            <a:endParaRPr lang="ru-RU" sz="3600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В воде родилась, в огне крестилась,</a:t>
            </a:r>
            <a:br>
              <a:rPr lang="ru-RU" dirty="0" smtClean="0"/>
            </a:br>
            <a:r>
              <a:rPr lang="ru-RU" dirty="0" smtClean="0"/>
              <a:t>как на воду пала, так и пропала</a:t>
            </a:r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Загадки: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golovnaya-bol-s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420888"/>
            <a:ext cx="5715000" cy="42565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80819_1243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481138"/>
            <a:ext cx="8046155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  <a:latin typeface="Monotype Corsiva" pitchFamily="66" charset="0"/>
              </a:rPr>
              <a:t>Для работы нам понадобится:</a:t>
            </a:r>
            <a:endParaRPr lang="ru-RU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80819_1251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481138"/>
            <a:ext cx="8046155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3"/>
                </a:solidFill>
                <a:latin typeface="Monotype Corsiva" pitchFamily="66" charset="0"/>
              </a:rPr>
              <a:t>Лист картона положить на поднос и нанести клей ПВА (имитируя листопад и кроны деревьев).</a:t>
            </a:r>
            <a:endParaRPr lang="ru-RU" sz="3200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80819_1252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481138"/>
            <a:ext cx="8046155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3"/>
                </a:solidFill>
                <a:latin typeface="Monotype Corsiva" pitchFamily="66" charset="0"/>
              </a:rPr>
              <a:t>Приклеиваем веточки (имитация стволов деревьев).</a:t>
            </a:r>
            <a:endParaRPr lang="ru-RU" sz="3600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80819_1253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481138"/>
            <a:ext cx="8046155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3"/>
                </a:solidFill>
                <a:latin typeface="Monotype Corsiva" pitchFamily="66" charset="0"/>
              </a:rPr>
              <a:t>Наносим клей на веточки сверху и снизу имитируя листья.</a:t>
            </a:r>
            <a:endParaRPr lang="ru-RU" sz="3600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80819_1254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481138"/>
            <a:ext cx="8046155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3"/>
                </a:solidFill>
                <a:latin typeface="Monotype Corsiva" pitchFamily="66" charset="0"/>
              </a:rPr>
              <a:t>Обильно посыпаем солью клей.</a:t>
            </a:r>
            <a:endParaRPr lang="ru-RU" sz="3600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80819_1255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8046155" cy="452596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84</TotalTime>
  <Words>149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Lucida Sans Unicode</vt:lpstr>
      <vt:lpstr>Monotype Corsiva</vt:lpstr>
      <vt:lpstr>Verdana</vt:lpstr>
      <vt:lpstr>Wingdings 2</vt:lpstr>
      <vt:lpstr>Wingdings 3</vt:lpstr>
      <vt:lpstr>Открытая</vt:lpstr>
      <vt:lpstr>МАСТЕР - КЛАСС</vt:lpstr>
      <vt:lpstr>Цель мастер – класса:  Овладение новым нетрадиционным способом рисования солью.</vt:lpstr>
      <vt:lpstr>Загадки:</vt:lpstr>
      <vt:lpstr>Для работы нам понадобится:</vt:lpstr>
      <vt:lpstr>Лист картона положить на поднос и нанести клей ПВА (имитируя листопад и кроны деревьев).</vt:lpstr>
      <vt:lpstr>Приклеиваем веточки (имитация стволов деревьев).</vt:lpstr>
      <vt:lpstr>Наносим клей на веточки сверху и снизу имитируя листья.</vt:lpstr>
      <vt:lpstr>Обильно посыпаем солью клей.</vt:lpstr>
      <vt:lpstr>Презентация PowerPoint</vt:lpstr>
      <vt:lpstr>Стряхнуть на поднос лишнюю соль</vt:lpstr>
      <vt:lpstr>На оставшиеся очертания деревьев с солью накладываем краску.</vt:lpstr>
      <vt:lpstr>На готовый рисунок можно нанести фон.</vt:lpstr>
      <vt:lpstr>Дать работе высохнуть, поместить в рамку и в соответствии с темой рисунка можно вешать в уголок природы или изоуголок.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КЛАСС</dc:title>
  <dc:creator>Антон</dc:creator>
  <cp:lastModifiedBy>Пользователь Windows</cp:lastModifiedBy>
  <cp:revision>13</cp:revision>
  <dcterms:created xsi:type="dcterms:W3CDTF">2018-08-16T11:58:37Z</dcterms:created>
  <dcterms:modified xsi:type="dcterms:W3CDTF">2020-09-03T09:11:03Z</dcterms:modified>
</cp:coreProperties>
</file>