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работа. Оля\мероприятия\октябрь 2022\пдд\1639204093_1-papik-pro-p-pdd-k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56" y="2392556"/>
            <a:ext cx="6618856" cy="37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Презентация на тему: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>«Безопасная дорога в </a:t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>детский сад»</a:t>
            </a: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9464" y="2762344"/>
            <a:ext cx="464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Выполнил: воспитатель </a:t>
            </a:r>
            <a:r>
              <a:rPr lang="ru-RU" dirty="0" err="1"/>
              <a:t>Коноваленкова</a:t>
            </a:r>
            <a:r>
              <a:rPr lang="ru-RU" dirty="0"/>
              <a:t> О.В.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60212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г</a:t>
            </a:r>
            <a:r>
              <a:rPr lang="ru-RU" dirty="0" err="1" smtClean="0"/>
              <a:t>.Улан</a:t>
            </a:r>
            <a:r>
              <a:rPr lang="ru-RU" dirty="0" smtClean="0"/>
              <a:t>-Удэ</a:t>
            </a:r>
          </a:p>
          <a:p>
            <a:pPr algn="ctr"/>
            <a:r>
              <a:rPr lang="ru-RU" dirty="0" smtClean="0"/>
              <a:t>2022г.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0466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МАДОУ детский сад №3 «Колобок», г. Улан-Удэ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75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633670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10. Можно ли детям ходить одним по дороге?</a:t>
            </a:r>
          </a:p>
          <a:p>
            <a:r>
              <a:rPr lang="ru-RU" dirty="0"/>
              <a:t>(Нет, только со взрослыми)</a:t>
            </a:r>
          </a:p>
          <a:p>
            <a:r>
              <a:rPr lang="ru-RU" dirty="0"/>
              <a:t>2 задание: «Загадки»</a:t>
            </a:r>
          </a:p>
          <a:p>
            <a:r>
              <a:rPr lang="ru-RU" dirty="0"/>
              <a:t>1. Дом по улице идет,</a:t>
            </a:r>
          </a:p>
          <a:p>
            <a:r>
              <a:rPr lang="ru-RU" dirty="0"/>
              <a:t>На работу всех везет.</a:t>
            </a:r>
          </a:p>
          <a:p>
            <a:r>
              <a:rPr lang="ru-RU" dirty="0"/>
              <a:t>Не на курьих тонких ножках,</a:t>
            </a:r>
          </a:p>
          <a:p>
            <a:r>
              <a:rPr lang="ru-RU" dirty="0"/>
              <a:t>А в резиновых сапожках. (Автобус)</a:t>
            </a:r>
          </a:p>
          <a:p>
            <a:r>
              <a:rPr lang="ru-RU" dirty="0"/>
              <a:t>2. Этот конь не ест овса,</a:t>
            </a:r>
          </a:p>
          <a:p>
            <a:r>
              <a:rPr lang="ru-RU" dirty="0"/>
              <a:t>Вместо ног – два колеса.</a:t>
            </a:r>
          </a:p>
          <a:p>
            <a:r>
              <a:rPr lang="ru-RU" dirty="0"/>
              <a:t>Сядь верхом и мчись на нем.</a:t>
            </a:r>
          </a:p>
          <a:p>
            <a:r>
              <a:rPr lang="ru-RU" dirty="0"/>
              <a:t>Только лучше правь рулем. (Велосипед)</a:t>
            </a:r>
          </a:p>
          <a:p>
            <a:r>
              <a:rPr lang="ru-RU" dirty="0"/>
              <a:t>3. Не летает, не жужжит,</a:t>
            </a:r>
          </a:p>
          <a:p>
            <a:r>
              <a:rPr lang="ru-RU" dirty="0"/>
              <a:t>Жук по улице бежит.</a:t>
            </a:r>
          </a:p>
          <a:p>
            <a:r>
              <a:rPr lang="ru-RU" dirty="0"/>
              <a:t>И горят в глазах жука</a:t>
            </a:r>
          </a:p>
          <a:p>
            <a:r>
              <a:rPr lang="ru-RU" dirty="0"/>
              <a:t>Два блестящих уголька. (Автомобиль)</a:t>
            </a:r>
          </a:p>
          <a:p>
            <a:r>
              <a:rPr lang="ru-RU" dirty="0"/>
              <a:t>4. У полоски перехода, На обочине дороги</a:t>
            </a:r>
          </a:p>
          <a:p>
            <a:r>
              <a:rPr lang="ru-RU" dirty="0"/>
              <a:t>Зверь трехглазый одноногий</a:t>
            </a:r>
          </a:p>
          <a:p>
            <a:r>
              <a:rPr lang="ru-RU" dirty="0"/>
              <a:t>Неизвестной нам породы,</a:t>
            </a:r>
          </a:p>
          <a:p>
            <a:r>
              <a:rPr lang="ru-RU" dirty="0"/>
              <a:t>Разноцветными глазами</a:t>
            </a:r>
          </a:p>
          <a:p>
            <a:r>
              <a:rPr lang="ru-RU" dirty="0"/>
              <a:t>Разговаривает с нами. (Светофор)</a:t>
            </a:r>
          </a:p>
          <a:p>
            <a:r>
              <a:rPr lang="ru-RU" dirty="0"/>
              <a:t>5. Добежала зебра до угла</a:t>
            </a:r>
          </a:p>
          <a:p>
            <a:r>
              <a:rPr lang="ru-RU" dirty="0"/>
              <a:t>И на мостовую прилегла.</a:t>
            </a:r>
          </a:p>
          <a:p>
            <a:r>
              <a:rPr lang="ru-RU" dirty="0"/>
              <a:t>И оставила свои полоски</a:t>
            </a:r>
          </a:p>
          <a:p>
            <a:r>
              <a:rPr lang="ru-RU" dirty="0"/>
              <a:t>Навсегда лежать на перекрестке. (Переход «зебра»)</a:t>
            </a:r>
          </a:p>
          <a:p>
            <a:r>
              <a:rPr lang="ru-RU" dirty="0"/>
              <a:t>6. Огоньком зеленым в гости</a:t>
            </a:r>
          </a:p>
          <a:p>
            <a:r>
              <a:rPr lang="ru-RU" dirty="0"/>
              <a:t>Пассажиров к себе просит</a:t>
            </a:r>
          </a:p>
          <a:p>
            <a:r>
              <a:rPr lang="ru-RU" dirty="0"/>
              <a:t>Довезет куда угодно</a:t>
            </a:r>
          </a:p>
          <a:p>
            <a:r>
              <a:rPr lang="ru-RU" dirty="0"/>
              <a:t>Очень быстро и удобно. (Такси)</a:t>
            </a:r>
          </a:p>
          <a:p>
            <a:r>
              <a:rPr lang="ru-RU" dirty="0"/>
              <a:t>7. Спозаранку за окошком</a:t>
            </a:r>
          </a:p>
          <a:p>
            <a:r>
              <a:rPr lang="ru-RU" dirty="0"/>
              <a:t>Стук, и звон, и кутерьма.</a:t>
            </a:r>
          </a:p>
          <a:p>
            <a:r>
              <a:rPr lang="ru-RU" dirty="0"/>
              <a:t>По прямым стальным дорожкам</a:t>
            </a:r>
          </a:p>
          <a:p>
            <a:r>
              <a:rPr lang="ru-RU" dirty="0"/>
              <a:t>Ходят красные дома. (Трамвай)</a:t>
            </a:r>
          </a:p>
          <a:p>
            <a:r>
              <a:rPr lang="ru-RU" dirty="0"/>
              <a:t>8. Несется и стреляет,</a:t>
            </a:r>
          </a:p>
          <a:p>
            <a:r>
              <a:rPr lang="ru-RU" dirty="0"/>
              <a:t>Ворчит скороговоркой.</a:t>
            </a:r>
          </a:p>
          <a:p>
            <a:r>
              <a:rPr lang="ru-RU" dirty="0"/>
              <a:t>Трамваю не угнаться</a:t>
            </a:r>
          </a:p>
          <a:p>
            <a:r>
              <a:rPr lang="ru-RU" dirty="0"/>
              <a:t>За этой тараторкой. (Мотоцикл)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54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62646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9. По асфальту катит дом</a:t>
            </a:r>
          </a:p>
          <a:p>
            <a:r>
              <a:rPr lang="ru-RU" dirty="0"/>
              <a:t>Пассажиры едут в нем</a:t>
            </a:r>
          </a:p>
          <a:p>
            <a:r>
              <a:rPr lang="ru-RU" dirty="0"/>
              <a:t>А над крышею - усы</a:t>
            </a:r>
          </a:p>
          <a:p>
            <a:r>
              <a:rPr lang="ru-RU" dirty="0"/>
              <a:t>Но они не для красы. (Троллейбус)</a:t>
            </a:r>
          </a:p>
          <a:p>
            <a:r>
              <a:rPr lang="ru-RU" dirty="0"/>
              <a:t>10. Сам он мал и неказист</a:t>
            </a:r>
          </a:p>
          <a:p>
            <a:r>
              <a:rPr lang="ru-RU" dirty="0"/>
              <a:t>Но его команда – свист</a:t>
            </a:r>
          </a:p>
          <a:p>
            <a:r>
              <a:rPr lang="ru-RU" dirty="0"/>
              <a:t>Правила движения</a:t>
            </a:r>
          </a:p>
          <a:p>
            <a:r>
              <a:rPr lang="ru-RU" dirty="0"/>
              <a:t>Напомнит вам в мгновение. (Свисток)</a:t>
            </a:r>
          </a:p>
          <a:p>
            <a:r>
              <a:rPr lang="ru-RU" dirty="0"/>
              <a:t>11. Лентой на земле лежит</a:t>
            </a:r>
          </a:p>
          <a:p>
            <a:r>
              <a:rPr lang="ru-RU" dirty="0"/>
              <a:t>Под колесами бежит. (Дорога)</a:t>
            </a:r>
          </a:p>
          <a:p>
            <a:r>
              <a:rPr lang="ru-RU" dirty="0"/>
              <a:t>12. Посмотри силач, какой</a:t>
            </a:r>
          </a:p>
          <a:p>
            <a:r>
              <a:rPr lang="ru-RU" dirty="0"/>
              <a:t>Он всего одной рукой</a:t>
            </a:r>
          </a:p>
          <a:p>
            <a:r>
              <a:rPr lang="ru-RU" dirty="0"/>
              <a:t>Останавливать привык</a:t>
            </a:r>
          </a:p>
          <a:p>
            <a:r>
              <a:rPr lang="ru-RU" dirty="0"/>
              <a:t>Пятитонный грузовик. (Милиционер)</a:t>
            </a:r>
          </a:p>
          <a:p>
            <a:r>
              <a:rPr lang="ru-RU" dirty="0"/>
              <a:t>13. Вдоль улиц и дорог</a:t>
            </a:r>
          </a:p>
          <a:p>
            <a:r>
              <a:rPr lang="ru-RU" dirty="0"/>
              <a:t>Солдатики стоят</a:t>
            </a:r>
          </a:p>
          <a:p>
            <a:r>
              <a:rPr lang="ru-RU" dirty="0"/>
              <a:t>Мы с вами выполняем</a:t>
            </a:r>
          </a:p>
          <a:p>
            <a:r>
              <a:rPr lang="ru-RU" dirty="0"/>
              <a:t>Что нам они велят (Дорожные знаки)</a:t>
            </a:r>
          </a:p>
          <a:p>
            <a:r>
              <a:rPr lang="ru-RU" dirty="0"/>
              <a:t>14. В два ряда дома стоят –</a:t>
            </a:r>
          </a:p>
          <a:p>
            <a:r>
              <a:rPr lang="ru-RU" dirty="0"/>
              <a:t>десять, двадцать, сто подряд</a:t>
            </a:r>
          </a:p>
          <a:p>
            <a:r>
              <a:rPr lang="ru-RU" dirty="0"/>
              <a:t>Между ними, как лавины</a:t>
            </a:r>
          </a:p>
          <a:p>
            <a:r>
              <a:rPr lang="ru-RU" dirty="0"/>
              <a:t>Пешеходы и машины. (Проезжая часть)</a:t>
            </a:r>
          </a:p>
        </p:txBody>
      </p:sp>
    </p:spTree>
    <p:extLst>
      <p:ext uri="{BB962C8B-B14F-4D97-AF65-F5344CB8AC3E}">
        <p14:creationId xmlns:p14="http://schemas.microsoft.com/office/powerpoint/2010/main" val="204940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6336704"/>
          </a:xfrm>
        </p:spPr>
        <p:txBody>
          <a:bodyPr>
            <a:normAutofit fontScale="47500" lnSpcReduction="20000"/>
          </a:bodyPr>
          <a:lstStyle/>
          <a:p>
            <a:r>
              <a:rPr lang="ru-RU" sz="2500" dirty="0"/>
              <a:t>3 задание: «Собери картинку»</a:t>
            </a:r>
          </a:p>
          <a:p>
            <a:r>
              <a:rPr lang="ru-RU" sz="2500" dirty="0"/>
              <a:t>На столах для каждой команды разложены разрезные картинки «Транспорт». Дети по сигналу воспитателя собирают картинки. Кто быстрее соберет, тот получает желтый кружок.</a:t>
            </a:r>
          </a:p>
          <a:p>
            <a:r>
              <a:rPr lang="ru-RU" sz="2500" dirty="0"/>
              <a:t>Воспитатель: А теперь пришло время немного отдохнуть.</a:t>
            </a:r>
          </a:p>
          <a:p>
            <a:r>
              <a:rPr lang="ru-RU" sz="2500" dirty="0"/>
              <a:t>Физкультминутка «Постовой»</a:t>
            </a:r>
          </a:p>
          <a:p>
            <a:r>
              <a:rPr lang="ru-RU" sz="2500" dirty="0"/>
              <a:t>Постовой стоит упрямый</a:t>
            </a:r>
          </a:p>
          <a:p>
            <a:r>
              <a:rPr lang="ru-RU" sz="2500" dirty="0"/>
              <a:t>(Дети шагают на месте).</a:t>
            </a:r>
          </a:p>
          <a:p>
            <a:r>
              <a:rPr lang="ru-RU" sz="2500" dirty="0"/>
              <a:t>Людям машет: Не ходи!</a:t>
            </a:r>
          </a:p>
          <a:p>
            <a:r>
              <a:rPr lang="ru-RU" sz="2500" dirty="0"/>
              <a:t>(Движения руками в стороны, вверх, в стороны, вниз).</a:t>
            </a:r>
          </a:p>
          <a:p>
            <a:r>
              <a:rPr lang="ru-RU" sz="2500" dirty="0"/>
              <a:t>Здесь машины едут прямо</a:t>
            </a:r>
          </a:p>
          <a:p>
            <a:r>
              <a:rPr lang="ru-RU" sz="2500" dirty="0"/>
              <a:t>(Руки перед собой).</a:t>
            </a:r>
          </a:p>
          <a:p>
            <a:r>
              <a:rPr lang="ru-RU" sz="2500" dirty="0"/>
              <a:t>Пешеход, ты погоди!</a:t>
            </a:r>
          </a:p>
          <a:p>
            <a:r>
              <a:rPr lang="ru-RU" sz="2500" dirty="0"/>
              <a:t>(Руки в стороны).</a:t>
            </a:r>
          </a:p>
          <a:p>
            <a:r>
              <a:rPr lang="ru-RU" sz="2500" dirty="0"/>
              <a:t>Посмотрите, улыбнулся</a:t>
            </a:r>
          </a:p>
          <a:p>
            <a:r>
              <a:rPr lang="ru-RU" sz="2500" dirty="0"/>
              <a:t>(Руки на пояс).</a:t>
            </a:r>
          </a:p>
          <a:p>
            <a:r>
              <a:rPr lang="ru-RU" sz="2500" dirty="0"/>
              <a:t>Приглашает нас идти</a:t>
            </a:r>
          </a:p>
          <a:p>
            <a:r>
              <a:rPr lang="ru-RU" sz="2500" dirty="0"/>
              <a:t>(Шагаем на месте).</a:t>
            </a:r>
          </a:p>
          <a:p>
            <a:r>
              <a:rPr lang="ru-RU" sz="2500" dirty="0"/>
              <a:t>Вы машины, не спешите</a:t>
            </a:r>
          </a:p>
          <a:p>
            <a:r>
              <a:rPr lang="ru-RU" sz="2500" dirty="0"/>
              <a:t>(Хлопки руками).</a:t>
            </a:r>
          </a:p>
          <a:p>
            <a:r>
              <a:rPr lang="ru-RU" sz="2500" dirty="0"/>
              <a:t>Пешеходов пропустите!</a:t>
            </a:r>
          </a:p>
          <a:p>
            <a:r>
              <a:rPr lang="ru-RU" sz="2500" dirty="0"/>
              <a:t>(Прыжки на месте).</a:t>
            </a:r>
          </a:p>
          <a:p>
            <a:r>
              <a:rPr lang="ru-RU" sz="2500" dirty="0"/>
              <a:t>4 задание: «Дорожные знаки»</a:t>
            </a:r>
          </a:p>
          <a:p>
            <a:r>
              <a:rPr lang="ru-RU" sz="2500" dirty="0"/>
              <a:t>У каждой команды на столе разложены иллюстрации дорожных знаков. Воспитатель читает загадку о дорожных знаках, игроки поднимают нужный знак.</a:t>
            </a:r>
          </a:p>
          <a:p>
            <a:r>
              <a:rPr lang="ru-RU" sz="2500" dirty="0"/>
              <a:t>1. На дорогах знаков много,</a:t>
            </a:r>
          </a:p>
          <a:p>
            <a:r>
              <a:rPr lang="ru-RU" sz="2500" dirty="0"/>
              <a:t>Их все дети должны знать!</a:t>
            </a:r>
          </a:p>
          <a:p>
            <a:r>
              <a:rPr lang="ru-RU" sz="2500" dirty="0"/>
              <a:t>И все правила движения,</a:t>
            </a:r>
          </a:p>
          <a:p>
            <a:r>
              <a:rPr lang="ru-RU" sz="2500" dirty="0"/>
              <a:t>Должны точно выполнять.</a:t>
            </a:r>
          </a:p>
          <a:p>
            <a:r>
              <a:rPr lang="ru-RU" sz="2500" dirty="0"/>
              <a:t>По полоскам черно-белым,</a:t>
            </a:r>
          </a:p>
          <a:p>
            <a:r>
              <a:rPr lang="ru-RU" sz="2500" dirty="0"/>
              <a:t>Пешеход шагает смело.</a:t>
            </a:r>
          </a:p>
          <a:p>
            <a:r>
              <a:rPr lang="ru-RU" sz="2500" dirty="0"/>
              <a:t>Кто из вас ребята знает,</a:t>
            </a:r>
          </a:p>
          <a:p>
            <a:r>
              <a:rPr lang="ru-RU" sz="2500" dirty="0"/>
              <a:t>Знак что этот означает?</a:t>
            </a:r>
          </a:p>
          <a:p>
            <a:r>
              <a:rPr lang="ru-RU" sz="2500" dirty="0"/>
              <a:t>(Пешеходный переход)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90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6264696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 smtClean="0"/>
              <a:t>2. Я не мыл в дороге рук,</a:t>
            </a:r>
          </a:p>
          <a:p>
            <a:r>
              <a:rPr lang="ru-RU" sz="2500" dirty="0" smtClean="0"/>
              <a:t>Поел </a:t>
            </a:r>
            <a:r>
              <a:rPr lang="ru-RU" sz="2500" dirty="0"/>
              <a:t>фрукты, овощи.</a:t>
            </a:r>
          </a:p>
          <a:p>
            <a:r>
              <a:rPr lang="ru-RU" sz="2500" dirty="0"/>
              <a:t>Заболел и вижу пункт,</a:t>
            </a:r>
          </a:p>
          <a:p>
            <a:r>
              <a:rPr lang="ru-RU" sz="2500" dirty="0" smtClean="0"/>
              <a:t>Медицинской… (помощи)</a:t>
            </a:r>
          </a:p>
          <a:p>
            <a:r>
              <a:rPr lang="ru-RU" sz="2500" dirty="0" smtClean="0"/>
              <a:t>3. Я хочу спросить про знак,</a:t>
            </a:r>
          </a:p>
          <a:p>
            <a:r>
              <a:rPr lang="ru-RU" sz="2500" dirty="0" smtClean="0"/>
              <a:t>Нарисован знак вот так:</a:t>
            </a:r>
          </a:p>
          <a:p>
            <a:r>
              <a:rPr lang="ru-RU" sz="2500" dirty="0" smtClean="0"/>
              <a:t>В треугольнике ребята</a:t>
            </a:r>
          </a:p>
          <a:p>
            <a:r>
              <a:rPr lang="ru-RU" sz="2500" dirty="0" smtClean="0"/>
              <a:t>Со всех ног бегут куда-то. («Осторожно, дети!»)</a:t>
            </a:r>
          </a:p>
          <a:p>
            <a:r>
              <a:rPr lang="ru-RU" sz="2500" dirty="0" smtClean="0"/>
              <a:t>4. Круглый знак, а в нем окошко.</a:t>
            </a:r>
          </a:p>
          <a:p>
            <a:r>
              <a:rPr lang="ru-RU" sz="2500" dirty="0" smtClean="0"/>
              <a:t>Не спешите сгоряча,</a:t>
            </a:r>
          </a:p>
          <a:p>
            <a:r>
              <a:rPr lang="ru-RU" sz="2500" dirty="0" smtClean="0"/>
              <a:t>А подумайте немножко,</a:t>
            </a:r>
          </a:p>
          <a:p>
            <a:r>
              <a:rPr lang="ru-RU" sz="2500" dirty="0" smtClean="0"/>
              <a:t>Что здесь, свалка кирпича? («Въезд запрещен».)</a:t>
            </a:r>
          </a:p>
          <a:p>
            <a:r>
              <a:rPr lang="ru-RU" sz="2500" dirty="0" smtClean="0"/>
              <a:t>5. Белый треугольник, красная кайма.</a:t>
            </a:r>
          </a:p>
          <a:p>
            <a:r>
              <a:rPr lang="ru-RU" sz="2500" dirty="0" smtClean="0"/>
              <a:t>Чудный паровозик, с дымом у окна.</a:t>
            </a:r>
          </a:p>
          <a:p>
            <a:r>
              <a:rPr lang="ru-RU" sz="2500" dirty="0" smtClean="0"/>
              <a:t>Этим паровозиком правит дед-чудак.</a:t>
            </a:r>
          </a:p>
          <a:p>
            <a:r>
              <a:rPr lang="ru-RU" sz="2500" dirty="0" smtClean="0"/>
              <a:t>Кто из вас подскажет, что это за знак?</a:t>
            </a:r>
          </a:p>
          <a:p>
            <a:r>
              <a:rPr lang="ru-RU" sz="2500" dirty="0" smtClean="0"/>
              <a:t>(Железнодорожный переезд без шлагбаума)</a:t>
            </a:r>
          </a:p>
          <a:p>
            <a:r>
              <a:rPr lang="ru-RU" sz="2500" dirty="0" smtClean="0"/>
              <a:t>6. Путь не близок на беду,</a:t>
            </a:r>
          </a:p>
          <a:p>
            <a:r>
              <a:rPr lang="ru-RU" sz="2500" dirty="0" smtClean="0"/>
              <a:t>Ты не взял с собой еду.</a:t>
            </a:r>
          </a:p>
          <a:p>
            <a:r>
              <a:rPr lang="ru-RU" sz="2500" dirty="0" smtClean="0"/>
              <a:t>Вас спасет от голоданья,</a:t>
            </a:r>
          </a:p>
          <a:p>
            <a:r>
              <a:rPr lang="ru-RU" sz="2500" dirty="0" smtClean="0"/>
              <a:t>Знак дорожный пункт… (питания)</a:t>
            </a:r>
          </a:p>
          <a:p>
            <a:r>
              <a:rPr lang="ru-RU" sz="2500" dirty="0" smtClean="0"/>
              <a:t>7. Вот он знак, каких немного,</a:t>
            </a:r>
          </a:p>
          <a:p>
            <a:r>
              <a:rPr lang="ru-RU" sz="2500" dirty="0" smtClean="0"/>
              <a:t>Это главная дорога!</a:t>
            </a:r>
          </a:p>
          <a:p>
            <a:r>
              <a:rPr lang="ru-RU" sz="2500" dirty="0" smtClean="0"/>
              <a:t>Если едешь ты по ней,</a:t>
            </a:r>
          </a:p>
          <a:p>
            <a:r>
              <a:rPr lang="ru-RU" sz="2500" dirty="0" smtClean="0"/>
              <a:t>Всех становишься главней.</a:t>
            </a:r>
          </a:p>
          <a:p>
            <a:r>
              <a:rPr lang="ru-RU" sz="2500" dirty="0" smtClean="0"/>
              <a:t>И тебе, как будто Богу,</a:t>
            </a:r>
          </a:p>
          <a:p>
            <a:r>
              <a:rPr lang="ru-RU" sz="2500" dirty="0" smtClean="0"/>
              <a:t>Уступают все дорогу!</a:t>
            </a:r>
          </a:p>
          <a:p>
            <a:r>
              <a:rPr lang="ru-RU" sz="2500" dirty="0" smtClean="0"/>
              <a:t>(Знак «Главная дорога»)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49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5.19.2-Peshehodnyi-pereh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znak-ostorozhno-det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29177"/>
            <a:ext cx="3623022" cy="25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dorozhnyi-znak-svetofor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1310"/>
            <a:ext cx="3439418" cy="22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esktop\shop_items_catalog_image238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87811"/>
            <a:ext cx="3848472" cy="34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8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24935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znak-glavnaia-dorog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8575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znak-glavnaia-dorog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7683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34532"/>
            <a:ext cx="3473492" cy="245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83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640960" cy="239958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anose="02000000000000000000" pitchFamily="2" charset="0"/>
              </a:rPr>
              <a:t>БЕЗОПАСНАЯ ДОРОГА В ДЕТСКИЙ САД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anose="02000000000000000000" pitchFamily="2" charset="0"/>
            </a:endParaRPr>
          </a:p>
        </p:txBody>
      </p:sp>
      <p:pic>
        <p:nvPicPr>
          <p:cNvPr id="1027" name="Picture 3" descr="C:\Users\1\Desktop\1639204098_8-papik-pro-p-pdd-klipart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79224"/>
            <a:ext cx="6624736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1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t="17064" r="44001" b="20094"/>
          <a:stretch/>
        </p:blipFill>
        <p:spPr bwMode="auto">
          <a:xfrm>
            <a:off x="1039308" y="810355"/>
            <a:ext cx="7133092" cy="591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7562" y="26064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ppetite" panose="02000000000000000000" pitchFamily="2" charset="0"/>
              </a:rPr>
              <a:t>План «Детский сад  №3«Колобок»</a:t>
            </a:r>
            <a:endParaRPr lang="ru-RU" sz="2400" dirty="0">
              <a:solidFill>
                <a:srgbClr val="FFFF00"/>
              </a:solidFill>
              <a:latin typeface="Appeti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9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Дорогу переходим по пешеходному переходу</a:t>
            </a:r>
            <a:endParaRPr lang="ru-RU" sz="4000" dirty="0"/>
          </a:p>
        </p:txBody>
      </p:sp>
      <p:pic>
        <p:nvPicPr>
          <p:cNvPr id="3075" name="Picture 3" descr="C:\Users\1\Desktop\1639204093_1-papik-pro-p-pdd-k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7091"/>
            <a:ext cx="8786409" cy="500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82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делай так!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kartinki-pdd-39-650x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508947" cy="378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14" y="1612547"/>
            <a:ext cx="4092674" cy="43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znak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38" y="1481701"/>
            <a:ext cx="2272642" cy="226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4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anose="02000000000000000000" pitchFamily="2" charset="0"/>
              </a:rPr>
              <a:t>ЗАПОМНИ!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anose="02000000000000000000" pitchFamily="2" charset="0"/>
            </a:endParaRPr>
          </a:p>
        </p:txBody>
      </p:sp>
      <p:pic>
        <p:nvPicPr>
          <p:cNvPr id="2050" name="Picture 2" descr="C:\Users\1\Desktop\47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54620"/>
            <a:ext cx="9053697" cy="508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6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anose="02000000000000000000" pitchFamily="2" charset="0"/>
              </a:rPr>
              <a:t>ЗАПОМНИ!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anose="02000000000000000000" pitchFamily="2" charset="0"/>
            </a:endParaRPr>
          </a:p>
        </p:txBody>
      </p:sp>
      <p:pic>
        <p:nvPicPr>
          <p:cNvPr id="3075" name="Picture 3" descr="C:\Users\1\Desktop\1ab4fb3576972f2a13975600bb51c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708747" cy="392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2015-12-21-21-13-34-Agniya-L-vovna-Bar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0" y="2492896"/>
            <a:ext cx="542922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4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ты едешь с родителями в машине, обязательно пристегивайся ремнями безопасности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1\Desktop\pdd-det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6" y="1556791"/>
            <a:ext cx="6900118" cy="49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detsad-1-15380669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3" r="67118" b="17733"/>
          <a:stretch/>
        </p:blipFill>
        <p:spPr bwMode="auto">
          <a:xfrm>
            <a:off x="6228184" y="4539564"/>
            <a:ext cx="211094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496943" cy="6336704"/>
          </a:xfrm>
        </p:spPr>
        <p:txBody>
          <a:bodyPr>
            <a:normAutofit fontScale="47500" lnSpcReduction="20000"/>
          </a:bodyPr>
          <a:lstStyle/>
          <a:p>
            <a:r>
              <a:rPr lang="ru-RU" sz="2800" dirty="0"/>
              <a:t>Воспитатель: (дети стоят возле воспитателя) Добрый день, дети! Сегодня, у нас необычное занятие, игра – викторина, на котором я проверю, как вы знаете правила дорожного движения. За каждый правильный ответ, команды будут получать по одному жёлтому кружку. В конце подведем итог, какая из вас команда наберет больше жёлтых кружков и получит звание «Знатоки правил дорожного движения»</a:t>
            </a:r>
          </a:p>
          <a:p>
            <a:r>
              <a:rPr lang="ru-RU" sz="2800" dirty="0"/>
              <a:t>Одним из помощников в передвижении человека является автомобиль. Для автомобилей существуют дороги. А чтобы пешеходы и автомобили не мешали друг другу, созданы правила дорожного движения. Эти правила нужно строго соблюдать и пешеходам и водителям. Вот о ПДД сегодня и поговорим. Только сначала поделимся на команды. У нас будет команда девочек и команда мальчиков. Согласны?</a:t>
            </a:r>
          </a:p>
          <a:p>
            <a:r>
              <a:rPr lang="ru-RU" sz="2800" dirty="0"/>
              <a:t>Дети: Да!</a:t>
            </a:r>
          </a:p>
          <a:p>
            <a:r>
              <a:rPr lang="ru-RU" sz="2800" dirty="0"/>
              <a:t>Дети присаживаются на стулья за столы.</a:t>
            </a:r>
          </a:p>
          <a:p>
            <a:r>
              <a:rPr lang="ru-RU" sz="2800" dirty="0"/>
              <a:t>1 задание: «Вопрос – Ответ»</a:t>
            </a:r>
          </a:p>
          <a:p>
            <a:r>
              <a:rPr lang="ru-RU" sz="2800" dirty="0"/>
              <a:t>Каждой команде задаю вопросы по очереди, если команда дает правильный ответ, им вручается желтый кружок.</a:t>
            </a:r>
          </a:p>
          <a:p>
            <a:r>
              <a:rPr lang="ru-RU" sz="2800" dirty="0"/>
              <a:t>1. Кто является пешеходом?</a:t>
            </a:r>
          </a:p>
          <a:p>
            <a:r>
              <a:rPr lang="ru-RU" sz="2800" dirty="0"/>
              <a:t>(Это человек, идущий пешком по дороге)</a:t>
            </a:r>
          </a:p>
          <a:p>
            <a:r>
              <a:rPr lang="ru-RU" sz="2800" dirty="0"/>
              <a:t>2. Где должны ездить автомобили?</a:t>
            </a:r>
          </a:p>
          <a:p>
            <a:r>
              <a:rPr lang="ru-RU" sz="2800" dirty="0"/>
              <a:t>(По </a:t>
            </a:r>
            <a:r>
              <a:rPr lang="ru-RU" sz="2800" dirty="0" smtClean="0"/>
              <a:t>дороге)3</a:t>
            </a:r>
            <a:r>
              <a:rPr lang="ru-RU" sz="2800" dirty="0"/>
              <a:t>. Где должны ходить пешеходы?</a:t>
            </a:r>
          </a:p>
          <a:p>
            <a:r>
              <a:rPr lang="ru-RU" sz="2800" dirty="0"/>
              <a:t>(По тротуару или по краю дороги)</a:t>
            </a:r>
          </a:p>
          <a:p>
            <a:r>
              <a:rPr lang="ru-RU" sz="2800" dirty="0"/>
              <a:t>4. Какие сигналы светофора вы знаете?</a:t>
            </a:r>
          </a:p>
          <a:p>
            <a:r>
              <a:rPr lang="ru-RU" sz="2800" dirty="0"/>
              <a:t>(Красный, жёлтый, зеленый)</a:t>
            </a:r>
          </a:p>
          <a:p>
            <a:r>
              <a:rPr lang="ru-RU" sz="2800" dirty="0"/>
              <a:t>5. Как правильно переходить дорогу?</a:t>
            </a:r>
          </a:p>
          <a:p>
            <a:r>
              <a:rPr lang="ru-RU" sz="2800" dirty="0"/>
              <a:t>(Посмотреть налево, посмотреть направо, опять налево, и если нет машин, начинать переходить дорогу)</a:t>
            </a:r>
          </a:p>
          <a:p>
            <a:r>
              <a:rPr lang="ru-RU" sz="2800" dirty="0"/>
              <a:t>6. Почему опасно играть на дороге?</a:t>
            </a:r>
          </a:p>
          <a:p>
            <a:r>
              <a:rPr lang="ru-RU" sz="2800" dirty="0"/>
              <a:t>(Можно попасть под машину)</a:t>
            </a:r>
          </a:p>
          <a:p>
            <a:r>
              <a:rPr lang="ru-RU" sz="2800" dirty="0"/>
              <a:t>7. С какой стороны надо обходить автобус?</a:t>
            </a:r>
          </a:p>
          <a:p>
            <a:r>
              <a:rPr lang="ru-RU" sz="2800" dirty="0"/>
              <a:t>(Сзади)</a:t>
            </a:r>
          </a:p>
          <a:p>
            <a:r>
              <a:rPr lang="ru-RU" sz="2800" dirty="0"/>
              <a:t>8. Какие виды переходов вы знаете?</a:t>
            </a:r>
          </a:p>
          <a:p>
            <a:r>
              <a:rPr lang="ru-RU" sz="2800" dirty="0"/>
              <a:t>(Пешеходный, подземный, наземный)</a:t>
            </a:r>
          </a:p>
          <a:p>
            <a:r>
              <a:rPr lang="ru-RU" sz="2800" dirty="0"/>
              <a:t>9. Где можно играть детям?</a:t>
            </a:r>
          </a:p>
          <a:p>
            <a:r>
              <a:rPr lang="ru-RU" sz="2800" dirty="0"/>
              <a:t>(На детской площадке)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901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1026</TotalTime>
  <Words>1087</Words>
  <Application>Microsoft Office PowerPoint</Application>
  <PresentationFormat>Экран (4:3)</PresentationFormat>
  <Paragraphs>152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Презентация на тему: «Безопасная дорога в  детский сад»  </vt:lpstr>
      <vt:lpstr>БЕЗОПАСНАЯ ДОРОГА В ДЕТСКИЙ САД</vt:lpstr>
      <vt:lpstr>Презентация PowerPoint</vt:lpstr>
      <vt:lpstr>Дорогу переходим по пешеходному переходу</vt:lpstr>
      <vt:lpstr>НИКОГДА не делай так!</vt:lpstr>
      <vt:lpstr>ЗАПОМНИ!</vt:lpstr>
      <vt:lpstr>ЗАПОМНИ!</vt:lpstr>
      <vt:lpstr>Если ты едешь с родителями в машине, обязательно пристегивайся ремнями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ДОРОГА В ДЕТСКИЙ САД</dc:title>
  <dc:creator>1</dc:creator>
  <cp:lastModifiedBy>1</cp:lastModifiedBy>
  <cp:revision>10</cp:revision>
  <dcterms:created xsi:type="dcterms:W3CDTF">2022-10-31T02:16:56Z</dcterms:created>
  <dcterms:modified xsi:type="dcterms:W3CDTF">2022-11-07T11:58:34Z</dcterms:modified>
</cp:coreProperties>
</file>