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DB69E7-8495-4817-BB45-87B2F7F8ADBA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BA8E6E-D4DF-4778-9D6D-A9C021F6A10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851648" cy="1828800"/>
          </a:xfrm>
        </p:spPr>
        <p:txBody>
          <a:bodyPr/>
          <a:lstStyle/>
          <a:p>
            <a:r>
              <a:rPr lang="ru-RU" dirty="0" smtClean="0"/>
              <a:t>Творческий  проект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854696" cy="331236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7700" i="1" dirty="0" smtClean="0"/>
              <a:t>«Первые шаги в мультипликации или как самому создать мультфильм»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26469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Вид проекта</a:t>
            </a:r>
            <a:r>
              <a:rPr lang="ru-RU" dirty="0" smtClean="0"/>
              <a:t> – краткосрочный, совместный детско-воспитательный творческий проект.</a:t>
            </a:r>
          </a:p>
          <a:p>
            <a:r>
              <a:rPr lang="ru-RU" b="1" dirty="0" smtClean="0"/>
              <a:t>Участники проекта:</a:t>
            </a:r>
            <a:r>
              <a:rPr lang="ru-RU" dirty="0" smtClean="0"/>
              <a:t> воспитатель группы, дети. </a:t>
            </a:r>
          </a:p>
          <a:p>
            <a:r>
              <a:rPr lang="ru-RU" b="1" dirty="0" smtClean="0"/>
              <a:t>Цель</a:t>
            </a:r>
            <a:r>
              <a:rPr lang="ru-RU" b="1" dirty="0" smtClean="0"/>
              <a:t>: </a:t>
            </a:r>
            <a:r>
              <a:rPr lang="ru-RU" dirty="0" smtClean="0"/>
              <a:t>Раскрыть секреты создания мультфильмов. Создать мультфильм своими руками.</a:t>
            </a:r>
          </a:p>
          <a:p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i="1" dirty="0" smtClean="0"/>
              <a:t>Образовательные:</a:t>
            </a:r>
            <a:endParaRPr lang="ru-RU" dirty="0" smtClean="0"/>
          </a:p>
          <a:p>
            <a:r>
              <a:rPr lang="ru-RU" dirty="0" smtClean="0"/>
              <a:t>• Познакомить детей с историей возникновения и развития мультипликации.</a:t>
            </a:r>
          </a:p>
          <a:p>
            <a:r>
              <a:rPr lang="ru-RU" dirty="0" smtClean="0"/>
              <a:t>• Познакомить детей с технологией создания мультипликационных фильмов.</a:t>
            </a:r>
          </a:p>
          <a:p>
            <a:r>
              <a:rPr lang="ru-RU" dirty="0" smtClean="0"/>
              <a:t>• Расширить знания детей о профессиях: сценарист, режиссер, художник-мультипликатор, оператор, звукорежиссер.</a:t>
            </a:r>
          </a:p>
          <a:p>
            <a:r>
              <a:rPr lang="ru-RU" i="1" dirty="0" smtClean="0"/>
              <a:t>Развивающие:</a:t>
            </a:r>
            <a:endParaRPr lang="ru-RU" dirty="0" smtClean="0"/>
          </a:p>
          <a:p>
            <a:r>
              <a:rPr lang="ru-RU" dirty="0" smtClean="0"/>
              <a:t>• Развивать творческое мышление и воображение.</a:t>
            </a:r>
          </a:p>
          <a:p>
            <a:r>
              <a:rPr lang="ru-RU" dirty="0" smtClean="0"/>
              <a:t>• Формировать художественные навыки и умения.</a:t>
            </a:r>
          </a:p>
          <a:p>
            <a:r>
              <a:rPr lang="ru-RU" dirty="0" smtClean="0"/>
              <a:t>• Формировать навыки связной речи.</a:t>
            </a:r>
          </a:p>
          <a:p>
            <a:r>
              <a:rPr lang="ru-RU" i="1" dirty="0" smtClean="0"/>
              <a:t>Воспитывающие:</a:t>
            </a:r>
            <a:endParaRPr lang="ru-RU" dirty="0" smtClean="0"/>
          </a:p>
          <a:p>
            <a:r>
              <a:rPr lang="ru-RU" dirty="0" smtClean="0"/>
              <a:t>• Воспитать интерес, внимание и последовательность в процессе создания мультфильма.</a:t>
            </a:r>
          </a:p>
          <a:p>
            <a:r>
              <a:rPr lang="ru-RU" dirty="0" smtClean="0"/>
              <a:t>• Воспитывать эстетическое чувство красоты и гармонии в жизни и искусстве.</a:t>
            </a:r>
          </a:p>
          <a:p>
            <a:r>
              <a:rPr lang="ru-RU" dirty="0" smtClean="0"/>
              <a:t>• Прививать ответственное отношение к своей работе.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0"/>
                            </p:stCondLst>
                            <p:childTnLst>
                              <p:par>
                                <p:cTn id="6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99194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Формы работы: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smtClean="0"/>
              <a:t>Волшебники мультипликации» (знакомство с профессиями: сценарист, режиссер-мультипликатор, художник-мультипликатор, звукорежиссер, оператор и др.)</a:t>
            </a:r>
          </a:p>
          <a:p>
            <a:r>
              <a:rPr lang="ru-RU" dirty="0" smtClean="0"/>
              <a:t>«Тайны мультипликации» (знакомство с миром мультипликации).</a:t>
            </a:r>
          </a:p>
          <a:p>
            <a:r>
              <a:rPr lang="ru-RU" dirty="0" smtClean="0"/>
              <a:t>Беседы </a:t>
            </a:r>
            <a:r>
              <a:rPr lang="ru-RU" dirty="0" smtClean="0"/>
              <a:t>«История возникновения мультипликации», «Как снимают рисованный мультфильм», </a:t>
            </a:r>
          </a:p>
          <a:p>
            <a:r>
              <a:rPr lang="ru-RU" dirty="0" smtClean="0"/>
              <a:t>Выбор истории для создания мультфильма.</a:t>
            </a:r>
          </a:p>
          <a:p>
            <a:r>
              <a:rPr lang="ru-RU" dirty="0" smtClean="0"/>
              <a:t>Работа над фоном. </a:t>
            </a:r>
          </a:p>
          <a:p>
            <a:r>
              <a:rPr lang="ru-RU" dirty="0" smtClean="0"/>
              <a:t>Работа над декорациями к мультфильму. </a:t>
            </a:r>
          </a:p>
          <a:p>
            <a:r>
              <a:rPr lang="ru-RU" dirty="0" smtClean="0"/>
              <a:t>Рисование героев. </a:t>
            </a:r>
          </a:p>
          <a:p>
            <a:r>
              <a:rPr lang="ru-RU" dirty="0" smtClean="0"/>
              <a:t>Пересказ </a:t>
            </a:r>
            <a:r>
              <a:rPr lang="ru-RU" dirty="0" smtClean="0"/>
              <a:t>сказки, рассказывание по ролям.</a:t>
            </a:r>
          </a:p>
          <a:p>
            <a:r>
              <a:rPr lang="ru-RU" dirty="0" smtClean="0"/>
              <a:t>Запись сказки.</a:t>
            </a:r>
          </a:p>
          <a:p>
            <a:r>
              <a:rPr lang="ru-RU" dirty="0" smtClean="0"/>
              <a:t>Презентация </a:t>
            </a:r>
            <a:r>
              <a:rPr lang="ru-RU" dirty="0" smtClean="0"/>
              <a:t>мультфильма на занятии.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G_5599-26-01-17-19-1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39952" y="2852936"/>
            <a:ext cx="4824536" cy="3618402"/>
          </a:xfrm>
        </p:spPr>
      </p:pic>
      <p:pic>
        <p:nvPicPr>
          <p:cNvPr id="5" name="Рисунок 4" descr="IMG_5600-26-01-17-19-11.jpeg"/>
          <p:cNvPicPr>
            <a:picLocks noChangeAspect="1"/>
          </p:cNvPicPr>
          <p:nvPr/>
        </p:nvPicPr>
        <p:blipFill>
          <a:blip r:embed="rId3" cstate="print"/>
          <a:srcRect b="7547"/>
          <a:stretch>
            <a:fillRect/>
          </a:stretch>
        </p:blipFill>
        <p:spPr>
          <a:xfrm>
            <a:off x="179512" y="188640"/>
            <a:ext cx="3960440" cy="36615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5602-26-01-17-19-1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-3350" b="12500"/>
          <a:stretch>
            <a:fillRect/>
          </a:stretch>
        </p:blipFill>
        <p:spPr>
          <a:xfrm>
            <a:off x="179512" y="548680"/>
            <a:ext cx="4592815" cy="3888432"/>
          </a:xfrm>
        </p:spPr>
      </p:pic>
      <p:pic>
        <p:nvPicPr>
          <p:cNvPr id="6" name="Рисунок 5" descr="IMG_5604-26-01-17-19-11.jpeg"/>
          <p:cNvPicPr>
            <a:picLocks noChangeAspect="1"/>
          </p:cNvPicPr>
          <p:nvPr/>
        </p:nvPicPr>
        <p:blipFill>
          <a:blip r:embed="rId3" cstate="print"/>
          <a:srcRect b="14951"/>
          <a:stretch>
            <a:fillRect/>
          </a:stretch>
        </p:blipFill>
        <p:spPr>
          <a:xfrm>
            <a:off x="4788024" y="1340768"/>
            <a:ext cx="3873500" cy="4392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 descr="IMG_5622-26-01-17-19-1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16632"/>
            <a:ext cx="4572000" cy="3429000"/>
          </a:xfrm>
          <a:prstGeom prst="rect">
            <a:avLst/>
          </a:prstGeom>
        </p:spPr>
      </p:pic>
      <p:pic>
        <p:nvPicPr>
          <p:cNvPr id="5" name="Рисунок 4" descr="IMG_5618-26-01-17-19-11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2726922"/>
            <a:ext cx="5316083" cy="39870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_5656-26-01-17-19-10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8651"/>
          <a:stretch>
            <a:fillRect/>
          </a:stretch>
        </p:blipFill>
        <p:spPr>
          <a:xfrm>
            <a:off x="4716016" y="2996952"/>
            <a:ext cx="4320480" cy="3429000"/>
          </a:xfrm>
        </p:spPr>
      </p:pic>
      <p:pic>
        <p:nvPicPr>
          <p:cNvPr id="5" name="Рисунок 4" descr="IMG_5660-26-01-17-19-10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908720"/>
            <a:ext cx="457200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95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Творческий  проект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 проект</dc:title>
  <dc:creator>Наташа</dc:creator>
  <cp:lastModifiedBy>Наташа</cp:lastModifiedBy>
  <cp:revision>2</cp:revision>
  <dcterms:created xsi:type="dcterms:W3CDTF">2017-02-04T06:20:02Z</dcterms:created>
  <dcterms:modified xsi:type="dcterms:W3CDTF">2017-02-04T06:38:04Z</dcterms:modified>
</cp:coreProperties>
</file>