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72" r:id="rId2"/>
    <p:sldMasterId id="2147483684" r:id="rId3"/>
    <p:sldMasterId id="2147483696" r:id="rId4"/>
    <p:sldMasterId id="2147483708" r:id="rId5"/>
  </p:sldMasterIdLst>
  <p:notesMasterIdLst>
    <p:notesMasterId r:id="rId28"/>
  </p:notesMasterIdLst>
  <p:sldIdLst>
    <p:sldId id="256" r:id="rId6"/>
    <p:sldId id="257" r:id="rId7"/>
    <p:sldId id="305" r:id="rId8"/>
    <p:sldId id="292" r:id="rId9"/>
    <p:sldId id="294" r:id="rId10"/>
    <p:sldId id="293" r:id="rId11"/>
    <p:sldId id="291" r:id="rId12"/>
    <p:sldId id="280" r:id="rId13"/>
    <p:sldId id="306" r:id="rId14"/>
    <p:sldId id="269" r:id="rId15"/>
    <p:sldId id="272" r:id="rId16"/>
    <p:sldId id="274" r:id="rId17"/>
    <p:sldId id="276" r:id="rId18"/>
    <p:sldId id="271" r:id="rId19"/>
    <p:sldId id="270" r:id="rId20"/>
    <p:sldId id="273" r:id="rId21"/>
    <p:sldId id="275" r:id="rId22"/>
    <p:sldId id="307" r:id="rId23"/>
    <p:sldId id="308" r:id="rId24"/>
    <p:sldId id="262" r:id="rId25"/>
    <p:sldId id="263" r:id="rId26"/>
    <p:sldId id="267" r:id="rId27"/>
  </p:sldIdLst>
  <p:sldSz cx="9144000" cy="6858000" type="screen4x3"/>
  <p:notesSz cx="6858000" cy="9144000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+mn-ea"/>
        <a:cs typeface="DejaVu Sans" charset="0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+mn-ea"/>
        <a:cs typeface="DejaVu Sans" charset="0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+mn-ea"/>
        <a:cs typeface="DejaVu Sans" charset="0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+mn-ea"/>
        <a:cs typeface="DejaVu Sans" charset="0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+mn-ea"/>
        <a:cs typeface="DejaVu Sans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DejaVu Sans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DejaVu Sans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DejaVu Sans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DejaVu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 /><Relationship Id="rId13" Type="http://schemas.openxmlformats.org/officeDocument/2006/relationships/slide" Target="slides/slide8.xml" /><Relationship Id="rId18" Type="http://schemas.openxmlformats.org/officeDocument/2006/relationships/slide" Target="slides/slide13.xml" /><Relationship Id="rId26" Type="http://schemas.openxmlformats.org/officeDocument/2006/relationships/slide" Target="slides/slide21.xml" /><Relationship Id="rId3" Type="http://schemas.openxmlformats.org/officeDocument/2006/relationships/slideMaster" Target="slideMasters/slideMaster3.xml" /><Relationship Id="rId21" Type="http://schemas.openxmlformats.org/officeDocument/2006/relationships/slide" Target="slides/slide16.xml" /><Relationship Id="rId7" Type="http://schemas.openxmlformats.org/officeDocument/2006/relationships/slide" Target="slides/slide2.xml" /><Relationship Id="rId12" Type="http://schemas.openxmlformats.org/officeDocument/2006/relationships/slide" Target="slides/slide7.xml" /><Relationship Id="rId17" Type="http://schemas.openxmlformats.org/officeDocument/2006/relationships/slide" Target="slides/slide12.xml" /><Relationship Id="rId25" Type="http://schemas.openxmlformats.org/officeDocument/2006/relationships/slide" Target="slides/slide20.xml" /><Relationship Id="rId2" Type="http://schemas.openxmlformats.org/officeDocument/2006/relationships/slideMaster" Target="slideMasters/slideMaster2.xml" /><Relationship Id="rId16" Type="http://schemas.openxmlformats.org/officeDocument/2006/relationships/slide" Target="slides/slide11.xml" /><Relationship Id="rId20" Type="http://schemas.openxmlformats.org/officeDocument/2006/relationships/slide" Target="slides/slide15.xml" /><Relationship Id="rId29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1.xml" /><Relationship Id="rId11" Type="http://schemas.openxmlformats.org/officeDocument/2006/relationships/slide" Target="slides/slide6.xml" /><Relationship Id="rId24" Type="http://schemas.openxmlformats.org/officeDocument/2006/relationships/slide" Target="slides/slide19.xml" /><Relationship Id="rId32" Type="http://schemas.openxmlformats.org/officeDocument/2006/relationships/tableStyles" Target="tableStyles.xml" /><Relationship Id="rId5" Type="http://schemas.openxmlformats.org/officeDocument/2006/relationships/slideMaster" Target="slideMasters/slideMaster5.xml" /><Relationship Id="rId15" Type="http://schemas.openxmlformats.org/officeDocument/2006/relationships/slide" Target="slides/slide10.xml" /><Relationship Id="rId23" Type="http://schemas.openxmlformats.org/officeDocument/2006/relationships/slide" Target="slides/slide18.xml" /><Relationship Id="rId28" Type="http://schemas.openxmlformats.org/officeDocument/2006/relationships/notesMaster" Target="notesMasters/notesMaster1.xml" /><Relationship Id="rId10" Type="http://schemas.openxmlformats.org/officeDocument/2006/relationships/slide" Target="slides/slide5.xml" /><Relationship Id="rId19" Type="http://schemas.openxmlformats.org/officeDocument/2006/relationships/slide" Target="slides/slide14.xml" /><Relationship Id="rId31" Type="http://schemas.openxmlformats.org/officeDocument/2006/relationships/theme" Target="theme/theme1.xml" /><Relationship Id="rId4" Type="http://schemas.openxmlformats.org/officeDocument/2006/relationships/slideMaster" Target="slideMasters/slideMaster4.xml" /><Relationship Id="rId9" Type="http://schemas.openxmlformats.org/officeDocument/2006/relationships/slide" Target="slides/slide4.xml" /><Relationship Id="rId14" Type="http://schemas.openxmlformats.org/officeDocument/2006/relationships/slide" Target="slides/slide9.xml" /><Relationship Id="rId22" Type="http://schemas.openxmlformats.org/officeDocument/2006/relationships/slide" Target="slides/slide17.xml" /><Relationship Id="rId27" Type="http://schemas.openxmlformats.org/officeDocument/2006/relationships/slide" Target="slides/slide22.xml" /><Relationship Id="rId30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1">
            <a:extLst>
              <a:ext uri="{FF2B5EF4-FFF2-40B4-BE49-F238E27FC236}">
                <a16:creationId xmlns:a16="http://schemas.microsoft.com/office/drawing/2014/main" id="{2A7FD9EA-F766-4DA0-90FB-DEB4E08DFD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en-US"/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B11A6316-6691-4C71-8936-C06F76DAE1B7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1937" cy="400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DAB8BC04-8CD9-4029-8C22-826DDC193C52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5200" cy="48085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AC1A144F-4CB7-48EB-9192-6F5EC6C56ED0}"/>
              </a:ext>
            </a:extLst>
          </p:cNvPr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6600" cy="5318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D97DD174-EAE9-465A-B229-5B1FBC02BC35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279900" y="0"/>
            <a:ext cx="3276600" cy="5318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90FA53D0-5232-4054-AEEB-490AAC720C95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6600" cy="5318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4E54A330-88C3-4319-837F-CBC5CB59187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9900" y="10156825"/>
            <a:ext cx="3276600" cy="5318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D0C3A90D-E37D-4A21-A400-862870E2EFCC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 /><Relationship Id="rId1" Type="http://schemas.openxmlformats.org/officeDocument/2006/relationships/notesMaster" Target="../notesMasters/notesMaster1.xml" 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 /><Relationship Id="rId1" Type="http://schemas.openxmlformats.org/officeDocument/2006/relationships/notesMaster" Target="../notesMasters/notesMaster1.xml" 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 /><Relationship Id="rId1" Type="http://schemas.openxmlformats.org/officeDocument/2006/relationships/notesMaster" Target="../notesMasters/notesMaster1.xml" 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 /><Relationship Id="rId1" Type="http://schemas.openxmlformats.org/officeDocument/2006/relationships/notesMaster" Target="../notesMasters/notesMaster1.xml" 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 /><Relationship Id="rId1" Type="http://schemas.openxmlformats.org/officeDocument/2006/relationships/notesMaster" Target="../notesMasters/notesMaster1.xml" 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 /><Relationship Id="rId1" Type="http://schemas.openxmlformats.org/officeDocument/2006/relationships/notesMaster" Target="../notesMasters/notesMaster1.xml" 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 /><Relationship Id="rId1" Type="http://schemas.openxmlformats.org/officeDocument/2006/relationships/notesMaster" Target="../notesMasters/notesMaster1.xml" 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 /><Relationship Id="rId1" Type="http://schemas.openxmlformats.org/officeDocument/2006/relationships/notesMaster" Target="../notesMasters/notesMaster1.xml" 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 /><Relationship Id="rId1" Type="http://schemas.openxmlformats.org/officeDocument/2006/relationships/notesMaster" Target="../notesMasters/notesMaster1.xml" 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 /><Relationship Id="rId1" Type="http://schemas.openxmlformats.org/officeDocument/2006/relationships/notesMaster" Target="../notesMasters/notesMaster1.xml" 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252F77FD-AA30-4EBC-89F2-54EB1912935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/>
            <a:fld id="{ABB31D4D-BD8B-4655-B77D-9E5B9BEB3446}" type="slidenum"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/>
              <a:t>1</a:t>
            </a:fld>
            <a:endParaRPr lang="ru-R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9699" name="Rectangle 1">
            <a:extLst>
              <a:ext uri="{FF2B5EF4-FFF2-40B4-BE49-F238E27FC236}">
                <a16:creationId xmlns:a16="http://schemas.microsoft.com/office/drawing/2014/main" id="{AB2072C3-08C1-4CA3-ABBF-0A2723663E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700" name="Rectangle 2">
            <a:extLst>
              <a:ext uri="{FF2B5EF4-FFF2-40B4-BE49-F238E27FC236}">
                <a16:creationId xmlns:a16="http://schemas.microsoft.com/office/drawing/2014/main" id="{9654DF0C-4FDB-413A-858F-7F20E19E8D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id="{F8B2B803-45E1-48F6-A508-5BB232362A29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/>
            <a:fld id="{CA464232-C6FA-4B63-834C-8124A2777697}" type="slidenum"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/>
              <a:t>10</a:t>
            </a:fld>
            <a:endParaRPr lang="ru-R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8915" name="Rectangle 1">
            <a:extLst>
              <a:ext uri="{FF2B5EF4-FFF2-40B4-BE49-F238E27FC236}">
                <a16:creationId xmlns:a16="http://schemas.microsoft.com/office/drawing/2014/main" id="{84F8FD83-CDE3-498A-B5E7-EF3F97EA41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6" name="Rectangle 2">
            <a:extLst>
              <a:ext uri="{FF2B5EF4-FFF2-40B4-BE49-F238E27FC236}">
                <a16:creationId xmlns:a16="http://schemas.microsoft.com/office/drawing/2014/main" id="{B7B71BED-1782-4B07-BAD1-C83602EFB2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D8311432-F729-4C22-9607-86EE30D8F40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/>
            <a:fld id="{BD33E559-E3A1-4CB8-AEFB-1F08F349ACEE}" type="slidenum"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/>
              <a:t>11</a:t>
            </a:fld>
            <a:endParaRPr lang="ru-R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9939" name="Rectangle 1">
            <a:extLst>
              <a:ext uri="{FF2B5EF4-FFF2-40B4-BE49-F238E27FC236}">
                <a16:creationId xmlns:a16="http://schemas.microsoft.com/office/drawing/2014/main" id="{C012C0F9-3AF9-496A-87C5-E920867FA3B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40" name="Rectangle 2">
            <a:extLst>
              <a:ext uri="{FF2B5EF4-FFF2-40B4-BE49-F238E27FC236}">
                <a16:creationId xmlns:a16="http://schemas.microsoft.com/office/drawing/2014/main" id="{0551216A-7AF8-49AC-8457-251524ABBC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C2738A17-9B2C-421E-9E69-15CC89BA851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/>
            <a:fld id="{DDF23E22-402C-4B8C-B1C4-99B9E8EF2116}" type="slidenum"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/>
              <a:t>12</a:t>
            </a:fld>
            <a:endParaRPr lang="ru-R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63" name="Rectangle 1">
            <a:extLst>
              <a:ext uri="{FF2B5EF4-FFF2-40B4-BE49-F238E27FC236}">
                <a16:creationId xmlns:a16="http://schemas.microsoft.com/office/drawing/2014/main" id="{4984A531-D418-4C25-920B-E22C096713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26BFEB71-9DAE-44A5-B9B2-3C7F91CBF1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:a16="http://schemas.microsoft.com/office/drawing/2014/main" id="{90CBA6A4-802C-4232-9208-6FF0C0A1A05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/>
            <a:fld id="{158CFAC3-FCA6-4AD8-9655-21E091D5117B}" type="slidenum"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/>
              <a:t>13</a:t>
            </a:fld>
            <a:endParaRPr lang="ru-R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1987" name="Rectangle 1">
            <a:extLst>
              <a:ext uri="{FF2B5EF4-FFF2-40B4-BE49-F238E27FC236}">
                <a16:creationId xmlns:a16="http://schemas.microsoft.com/office/drawing/2014/main" id="{8B3A72B8-11DD-4C6A-B54A-ADE6DCBB84C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8" name="Rectangle 2">
            <a:extLst>
              <a:ext uri="{FF2B5EF4-FFF2-40B4-BE49-F238E27FC236}">
                <a16:creationId xmlns:a16="http://schemas.microsoft.com/office/drawing/2014/main" id="{609BF907-F7C8-4720-AA50-AED38F4663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>
            <a:extLst>
              <a:ext uri="{FF2B5EF4-FFF2-40B4-BE49-F238E27FC236}">
                <a16:creationId xmlns:a16="http://schemas.microsoft.com/office/drawing/2014/main" id="{B1A195EC-BC54-41D6-8234-4D369280718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/>
            <a:fld id="{FA4260F1-4ADC-44C8-8B37-1DD3576B0798}" type="slidenum"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/>
              <a:t>14</a:t>
            </a:fld>
            <a:endParaRPr lang="ru-R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3011" name="Rectangle 1">
            <a:extLst>
              <a:ext uri="{FF2B5EF4-FFF2-40B4-BE49-F238E27FC236}">
                <a16:creationId xmlns:a16="http://schemas.microsoft.com/office/drawing/2014/main" id="{CCFD6487-D76D-4D24-9D89-06A5AF1A983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2" name="Rectangle 2">
            <a:extLst>
              <a:ext uri="{FF2B5EF4-FFF2-40B4-BE49-F238E27FC236}">
                <a16:creationId xmlns:a16="http://schemas.microsoft.com/office/drawing/2014/main" id="{8AEBF40A-C727-4BDC-9270-E384A36FCC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>
            <a:extLst>
              <a:ext uri="{FF2B5EF4-FFF2-40B4-BE49-F238E27FC236}">
                <a16:creationId xmlns:a16="http://schemas.microsoft.com/office/drawing/2014/main" id="{044763B4-D440-4AC9-AD69-B418295367B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/>
            <a:fld id="{84E602DE-4F1C-42AB-8675-DBAA1A407570}" type="slidenum"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/>
              <a:t>15</a:t>
            </a:fld>
            <a:endParaRPr lang="ru-R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4035" name="Rectangle 1">
            <a:extLst>
              <a:ext uri="{FF2B5EF4-FFF2-40B4-BE49-F238E27FC236}">
                <a16:creationId xmlns:a16="http://schemas.microsoft.com/office/drawing/2014/main" id="{400413D4-1C73-46B0-BA6A-2A8FC7AA4E9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6" name="Rectangle 2">
            <a:extLst>
              <a:ext uri="{FF2B5EF4-FFF2-40B4-BE49-F238E27FC236}">
                <a16:creationId xmlns:a16="http://schemas.microsoft.com/office/drawing/2014/main" id="{CC61C050-9F15-4EC6-A5F6-E3FBD7FF65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id="{F7163F34-54F8-4341-893A-303E7468404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/>
            <a:fld id="{0BF569BE-D4F7-4048-940F-8D06D3E2054A}" type="slidenum"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/>
              <a:t>16</a:t>
            </a:fld>
            <a:endParaRPr lang="ru-R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5059" name="Rectangle 1">
            <a:extLst>
              <a:ext uri="{FF2B5EF4-FFF2-40B4-BE49-F238E27FC236}">
                <a16:creationId xmlns:a16="http://schemas.microsoft.com/office/drawing/2014/main" id="{30E4CA3E-07B7-430B-A751-6C9734AE50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60" name="Rectangle 2">
            <a:extLst>
              <a:ext uri="{FF2B5EF4-FFF2-40B4-BE49-F238E27FC236}">
                <a16:creationId xmlns:a16="http://schemas.microsoft.com/office/drawing/2014/main" id="{7EB75990-4A17-4E91-B008-2947A88234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9670DE5B-478C-4117-93AB-7905B29D92EA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/>
            <a:fld id="{F970776E-2FD1-4ADB-91CF-D9883F6F813B}" type="slidenum"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/>
              <a:t>17</a:t>
            </a:fld>
            <a:endParaRPr lang="ru-R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6083" name="Rectangle 1">
            <a:extLst>
              <a:ext uri="{FF2B5EF4-FFF2-40B4-BE49-F238E27FC236}">
                <a16:creationId xmlns:a16="http://schemas.microsoft.com/office/drawing/2014/main" id="{9DF36DB5-CC66-4DE5-86B5-BF1F5D3A25F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4" name="Rectangle 2">
            <a:extLst>
              <a:ext uri="{FF2B5EF4-FFF2-40B4-BE49-F238E27FC236}">
                <a16:creationId xmlns:a16="http://schemas.microsoft.com/office/drawing/2014/main" id="{C2CACA6B-FBCF-4446-B859-C4050BA8E4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26EA36E3-2E03-4976-97C7-A583B945770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/>
            <a:fld id="{2787AA4C-0F48-4140-97E0-1237CF6F505D}" type="slidenum">
              <a:rPr lang="ru-RU" altLang="en-US">
                <a:solidFill>
                  <a:srgbClr val="FFFFFF"/>
                </a:solidFill>
                <a:latin typeface="Times New Roman" panose="02020603050405020304" pitchFamily="18" charset="0"/>
              </a:rPr>
              <a:pPr eaLnBrk="1"/>
              <a:t>18</a:t>
            </a:fld>
            <a:endParaRPr lang="ru-RU" alt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47107" name="Rectangle 1">
            <a:extLst>
              <a:ext uri="{FF2B5EF4-FFF2-40B4-BE49-F238E27FC236}">
                <a16:creationId xmlns:a16="http://schemas.microsoft.com/office/drawing/2014/main" id="{0A386150-B869-4DB8-8FB2-7BE224FA54F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8" name="Rectangle 2">
            <a:extLst>
              <a:ext uri="{FF2B5EF4-FFF2-40B4-BE49-F238E27FC236}">
                <a16:creationId xmlns:a16="http://schemas.microsoft.com/office/drawing/2014/main" id="{B0F02EC1-2164-48CD-A8A5-580BD69460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>
            <a:extLst>
              <a:ext uri="{FF2B5EF4-FFF2-40B4-BE49-F238E27FC236}">
                <a16:creationId xmlns:a16="http://schemas.microsoft.com/office/drawing/2014/main" id="{AC5F29EB-107F-47FF-B01C-9DC25FA36C2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/>
            <a:fld id="{AE993531-AC8A-4875-9DDC-4BFA1045BE1A}" type="slidenum">
              <a:rPr lang="ru-RU" altLang="en-US">
                <a:solidFill>
                  <a:srgbClr val="FFFFFF"/>
                </a:solidFill>
                <a:latin typeface="Times New Roman" panose="02020603050405020304" pitchFamily="18" charset="0"/>
              </a:rPr>
              <a:pPr eaLnBrk="1"/>
              <a:t>19</a:t>
            </a:fld>
            <a:endParaRPr lang="ru-RU" alt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48131" name="Rectangle 1">
            <a:extLst>
              <a:ext uri="{FF2B5EF4-FFF2-40B4-BE49-F238E27FC236}">
                <a16:creationId xmlns:a16="http://schemas.microsoft.com/office/drawing/2014/main" id="{80203A4F-C00F-4B47-805D-0473400167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2" name="Rectangle 2">
            <a:extLst>
              <a:ext uri="{FF2B5EF4-FFF2-40B4-BE49-F238E27FC236}">
                <a16:creationId xmlns:a16="http://schemas.microsoft.com/office/drawing/2014/main" id="{8ACA01EA-8D05-4C87-A125-D8B55114DB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>
            <a:extLst>
              <a:ext uri="{FF2B5EF4-FFF2-40B4-BE49-F238E27FC236}">
                <a16:creationId xmlns:a16="http://schemas.microsoft.com/office/drawing/2014/main" id="{85DACEDB-097C-4AE8-9105-64703460E9CD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/>
            <a:fld id="{552AC2F0-8CB1-4FE6-BA7F-6724F932EF21}" type="slidenum"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/>
              <a:t>2</a:t>
            </a:fld>
            <a:endParaRPr lang="ru-R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723" name="Rectangle 1">
            <a:extLst>
              <a:ext uri="{FF2B5EF4-FFF2-40B4-BE49-F238E27FC236}">
                <a16:creationId xmlns:a16="http://schemas.microsoft.com/office/drawing/2014/main" id="{D7BF9E11-FA28-49DA-896E-7B0E63D0385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4" name="Rectangle 2">
            <a:extLst>
              <a:ext uri="{FF2B5EF4-FFF2-40B4-BE49-F238E27FC236}">
                <a16:creationId xmlns:a16="http://schemas.microsoft.com/office/drawing/2014/main" id="{40223DA5-CD64-4A25-A358-D0078165C2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extLst>
              <a:ext uri="{FF2B5EF4-FFF2-40B4-BE49-F238E27FC236}">
                <a16:creationId xmlns:a16="http://schemas.microsoft.com/office/drawing/2014/main" id="{5EE7949C-0C01-4253-8F89-C33164F5851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/>
            <a:fld id="{2847B1F8-F1A1-446D-83AC-34F83BECE31E}" type="slidenum"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/>
              <a:t>20</a:t>
            </a:fld>
            <a:endParaRPr lang="ru-R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9155" name="Rectangle 1">
            <a:extLst>
              <a:ext uri="{FF2B5EF4-FFF2-40B4-BE49-F238E27FC236}">
                <a16:creationId xmlns:a16="http://schemas.microsoft.com/office/drawing/2014/main" id="{AC392898-69F2-442C-90C2-59CA8C97627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6" name="Rectangle 2">
            <a:extLst>
              <a:ext uri="{FF2B5EF4-FFF2-40B4-BE49-F238E27FC236}">
                <a16:creationId xmlns:a16="http://schemas.microsoft.com/office/drawing/2014/main" id="{BCA7B3A9-DB06-4DF2-94AD-8D9B961FFC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45CD9310-AF3E-4D94-9E18-C1CF4A7D3A1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/>
            <a:fld id="{8AE6CAE6-9271-4654-AAB1-D59B095F58A1}" type="slidenum"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/>
              <a:t>21</a:t>
            </a:fld>
            <a:endParaRPr lang="ru-R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0179" name="Rectangle 1">
            <a:extLst>
              <a:ext uri="{FF2B5EF4-FFF2-40B4-BE49-F238E27FC236}">
                <a16:creationId xmlns:a16="http://schemas.microsoft.com/office/drawing/2014/main" id="{26F138E2-6B63-4559-8568-B1B818A371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0" name="Rectangle 2">
            <a:extLst>
              <a:ext uri="{FF2B5EF4-FFF2-40B4-BE49-F238E27FC236}">
                <a16:creationId xmlns:a16="http://schemas.microsoft.com/office/drawing/2014/main" id="{2BF9C393-D9F4-40CA-B06B-4AC4A6FF4F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>
            <a:extLst>
              <a:ext uri="{FF2B5EF4-FFF2-40B4-BE49-F238E27FC236}">
                <a16:creationId xmlns:a16="http://schemas.microsoft.com/office/drawing/2014/main" id="{12C7B546-FBEF-4F4E-BACE-D2C2D49AF032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/>
            <a:fld id="{DECFC9E9-E52F-41FC-8302-C067C4709C4E}" type="slidenum"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/>
              <a:t>22</a:t>
            </a:fld>
            <a:endParaRPr lang="ru-R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1203" name="Rectangle 1">
            <a:extLst>
              <a:ext uri="{FF2B5EF4-FFF2-40B4-BE49-F238E27FC236}">
                <a16:creationId xmlns:a16="http://schemas.microsoft.com/office/drawing/2014/main" id="{E9661912-2771-4521-9E66-3B093084BB0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4" name="Rectangle 2">
            <a:extLst>
              <a:ext uri="{FF2B5EF4-FFF2-40B4-BE49-F238E27FC236}">
                <a16:creationId xmlns:a16="http://schemas.microsoft.com/office/drawing/2014/main" id="{2F877C7D-F319-4C54-8251-E746EF16068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>
            <a:extLst>
              <a:ext uri="{FF2B5EF4-FFF2-40B4-BE49-F238E27FC236}">
                <a16:creationId xmlns:a16="http://schemas.microsoft.com/office/drawing/2014/main" id="{F9C2E36C-0004-4121-B603-00301A993D3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/>
            <a:fld id="{F9728C49-9C4B-47EE-8C8F-D8537477CF90}" type="slidenum">
              <a:rPr lang="ru-RU" altLang="en-US">
                <a:solidFill>
                  <a:srgbClr val="FFFFFF"/>
                </a:solidFill>
                <a:latin typeface="Times New Roman" panose="02020603050405020304" pitchFamily="18" charset="0"/>
              </a:rPr>
              <a:pPr eaLnBrk="1"/>
              <a:t>3</a:t>
            </a:fld>
            <a:endParaRPr lang="ru-RU" alt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31747" name="Rectangle 1">
            <a:extLst>
              <a:ext uri="{FF2B5EF4-FFF2-40B4-BE49-F238E27FC236}">
                <a16:creationId xmlns:a16="http://schemas.microsoft.com/office/drawing/2014/main" id="{7583830E-C1DA-46BD-A307-C54CE7A33D8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8" name="Rectangle 2">
            <a:extLst>
              <a:ext uri="{FF2B5EF4-FFF2-40B4-BE49-F238E27FC236}">
                <a16:creationId xmlns:a16="http://schemas.microsoft.com/office/drawing/2014/main" id="{A00F27AA-7D11-4B9F-A0A9-CA04D163D7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id="{D7A13E38-1C58-49F7-92B2-79F51E34F74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/>
            <a:fld id="{98B26F99-79FA-4162-8B27-E4D7CD77BC2D}" type="slidenum"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/>
              <a:t>4</a:t>
            </a:fld>
            <a:endParaRPr lang="ru-R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2771" name="Rectangle 1">
            <a:extLst>
              <a:ext uri="{FF2B5EF4-FFF2-40B4-BE49-F238E27FC236}">
                <a16:creationId xmlns:a16="http://schemas.microsoft.com/office/drawing/2014/main" id="{167A5E07-7571-489F-8993-105074E949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2" name="Rectangle 2">
            <a:extLst>
              <a:ext uri="{FF2B5EF4-FFF2-40B4-BE49-F238E27FC236}">
                <a16:creationId xmlns:a16="http://schemas.microsoft.com/office/drawing/2014/main" id="{16B1C0F2-CA59-475A-8E0A-EF84FBD069F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AD9DF91E-436D-4FAB-8875-FF8D8B009CD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/>
            <a:fld id="{9B4B2B59-CC98-47DA-8A96-B485AD47D665}" type="slidenum"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/>
              <a:t>5</a:t>
            </a:fld>
            <a:endParaRPr lang="ru-R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3795" name="Rectangle 1">
            <a:extLst>
              <a:ext uri="{FF2B5EF4-FFF2-40B4-BE49-F238E27FC236}">
                <a16:creationId xmlns:a16="http://schemas.microsoft.com/office/drawing/2014/main" id="{BAB501DF-9F8A-45E0-A049-7A08F4C8E2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6" name="Rectangle 2">
            <a:extLst>
              <a:ext uri="{FF2B5EF4-FFF2-40B4-BE49-F238E27FC236}">
                <a16:creationId xmlns:a16="http://schemas.microsoft.com/office/drawing/2014/main" id="{D80CDCD6-7400-4166-BE7D-AC18C60C73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31C7CCE3-F281-43C3-8094-A19A1C00D8D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/>
            <a:fld id="{BBFA209B-4F60-49E9-BC4B-DEC407EDCC6B}" type="slidenum"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/>
              <a:t>6</a:t>
            </a:fld>
            <a:endParaRPr lang="ru-R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19" name="Rectangle 1">
            <a:extLst>
              <a:ext uri="{FF2B5EF4-FFF2-40B4-BE49-F238E27FC236}">
                <a16:creationId xmlns:a16="http://schemas.microsoft.com/office/drawing/2014/main" id="{D5029B39-DE07-43E7-8B5E-1E66CE08536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20" name="Rectangle 2">
            <a:extLst>
              <a:ext uri="{FF2B5EF4-FFF2-40B4-BE49-F238E27FC236}">
                <a16:creationId xmlns:a16="http://schemas.microsoft.com/office/drawing/2014/main" id="{66FE90BB-53DC-417F-9C7C-B3AE960266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DCFD242A-7163-415D-9E1B-F2C88DDAFB5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/>
            <a:fld id="{64FDCFAB-1876-438B-8D9D-9E1C34C8AF7B}" type="slidenum"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/>
              <a:t>7</a:t>
            </a:fld>
            <a:endParaRPr lang="ru-R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5843" name="Rectangle 1">
            <a:extLst>
              <a:ext uri="{FF2B5EF4-FFF2-40B4-BE49-F238E27FC236}">
                <a16:creationId xmlns:a16="http://schemas.microsoft.com/office/drawing/2014/main" id="{DAECBA40-D9D6-4119-A34B-EC1499C85B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4" name="Rectangle 2">
            <a:extLst>
              <a:ext uri="{FF2B5EF4-FFF2-40B4-BE49-F238E27FC236}">
                <a16:creationId xmlns:a16="http://schemas.microsoft.com/office/drawing/2014/main" id="{C91323BC-3669-4550-89ED-8BEC277294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>
            <a:extLst>
              <a:ext uri="{FF2B5EF4-FFF2-40B4-BE49-F238E27FC236}">
                <a16:creationId xmlns:a16="http://schemas.microsoft.com/office/drawing/2014/main" id="{D0BA9843-3723-4D1C-AD6A-645D18CB7791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/>
            <a:fld id="{58A62BF5-9EC0-446A-A243-24BDB793A928}" type="slidenum">
              <a:rPr lang="ru-RU" altLang="en-US">
                <a:solidFill>
                  <a:srgbClr val="000000"/>
                </a:solidFill>
                <a:latin typeface="Times New Roman" panose="02020603050405020304" pitchFamily="18" charset="0"/>
              </a:rPr>
              <a:pPr eaLnBrk="1"/>
              <a:t>8</a:t>
            </a:fld>
            <a:endParaRPr lang="ru-RU" altLang="en-US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6867" name="Rectangle 1">
            <a:extLst>
              <a:ext uri="{FF2B5EF4-FFF2-40B4-BE49-F238E27FC236}">
                <a16:creationId xmlns:a16="http://schemas.microsoft.com/office/drawing/2014/main" id="{589E276D-971F-468E-A39D-504D515D34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8" name="Rectangle 2">
            <a:extLst>
              <a:ext uri="{FF2B5EF4-FFF2-40B4-BE49-F238E27FC236}">
                <a16:creationId xmlns:a16="http://schemas.microsoft.com/office/drawing/2014/main" id="{19947DA6-9EB6-4DE8-B240-891EBC892BE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FB0F83D2-8220-43CB-9BED-96CDF347DBB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/>
            <a:fld id="{C6362037-59C6-472B-BF6C-F2A10F56973B}" type="slidenum">
              <a:rPr lang="ru-RU" altLang="en-US">
                <a:solidFill>
                  <a:srgbClr val="FFFFFF"/>
                </a:solidFill>
                <a:latin typeface="Times New Roman" panose="02020603050405020304" pitchFamily="18" charset="0"/>
              </a:rPr>
              <a:pPr eaLnBrk="1"/>
              <a:t>9</a:t>
            </a:fld>
            <a:endParaRPr lang="ru-RU" altLang="en-US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37891" name="Rectangle 1">
            <a:extLst>
              <a:ext uri="{FF2B5EF4-FFF2-40B4-BE49-F238E27FC236}">
                <a16:creationId xmlns:a16="http://schemas.microsoft.com/office/drawing/2014/main" id="{17674819-D402-4860-A495-7174E89FE8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2" name="Rectangle 2">
            <a:extLst>
              <a:ext uri="{FF2B5EF4-FFF2-40B4-BE49-F238E27FC236}">
                <a16:creationId xmlns:a16="http://schemas.microsoft.com/office/drawing/2014/main" id="{767075D5-1C3B-4CD3-BA16-13F9B9910F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en-U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BF5E702-3478-422A-A186-4F805C21B51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F832DD8-442A-4266-A495-2437EED5689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BA4C45-8077-41D4-B9E8-30662223D526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1072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0B7179B-423B-4A4F-A57F-39E3929E7A2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E36A4AFF-8F3A-4882-89A6-CF206691F524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8A7D58-A538-42DF-8D4D-BAC9926D5768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604301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7813" y="273050"/>
            <a:ext cx="2055812" cy="58547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8213" cy="58547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92AF7C1-02CE-42C3-A863-42052237B89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5C13CF2-1569-480E-B3DD-6FD7E01C02D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9CDF44-8CFF-4EFE-A01B-6663FFEA2E84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4845102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BC56F6E-FD0D-472F-94B7-22CFF4D8660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210C540-09C1-4322-85B3-A661AA4567B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73F69E-74A0-4A59-BEB4-C759E1D760A4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482823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225A81A-BFE3-4D46-8083-12C5C821D1A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D4317D4-AAEF-4702-9E96-20928C4DBED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DF77F4-D1A9-437F-9585-1ED2ED40232E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9337718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0B79FC9-2ACE-4C8F-B231-A9DD41C6BF8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79E9EEE-EDDB-4F83-8B77-F9E80486AE84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DE62F2-D658-429C-88CE-0F2A6356B2BF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7811563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7FDB144-9EB4-4964-A0C4-A2EB7D169D8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9BC210C5-D889-4679-97C7-7D126B2B54D2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D871FB-88DF-4749-B596-F8513D9AC70E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7397521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E0FDC4BC-ECC1-4BCA-A24E-D0A0A0A24BF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0D62C6D5-F919-4885-85E6-4867A202318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233274-70B4-458E-BE4E-7B8154C8C7B6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5390025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F00417C0-1A51-4D4D-9102-D833FAA8A24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5CA8BA-E52E-47F7-9487-0B074D251352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D330FD-80EA-4DC2-917E-70084A5C4F7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1772001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43FE97A-8A68-48CC-99DF-3A89057BAB3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402B1418-0A4D-49AB-AA82-C83EB0048A2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617AD2-DAB3-4323-AF2C-324D9CE009E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0500245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3625F454-997C-419C-BA91-E6BE86DBD8F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8348D61D-734A-4F85-86AC-528B9AE528B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8A5479-55A0-4F3D-A18E-D70BB85F01D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964491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880458B-CB38-4B21-860A-F4C9C885A85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78A584E6-FE14-4CF3-9CFD-952478863EB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331FED-1203-4CCA-B0C3-03F8ABB0D738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25649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95129512-6076-4566-B08D-E245673CB0A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507F2F0A-359A-47AD-AFDA-9158706BB1D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8DA72A-1BA5-46D1-A78C-B194C7D666DF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8514040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4E3FC75-DB72-44BE-ABF8-B37E92595A1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58EFE17-4482-4710-9D1C-2CF815E24ADC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BEBE0A-6C1B-4AE3-9D57-2083E94CEE1D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015115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7813" y="273050"/>
            <a:ext cx="2055812" cy="58547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8213" cy="58547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3923B34-EBE0-48E1-9DB4-0D2958F712A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40E5442-D4AF-4581-A632-6B461C645DA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8C8131-77E8-4AE0-85A4-BB4D661E1009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9564861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23B3D85-6714-496B-BD8A-03F25FC6899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32A0001-460B-4838-BC4A-BFE802347E6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9C19EAD-B046-4415-AAFF-2F36E16B6BD6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4668470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09CE864-C6CA-44C1-A391-9BAAC290E7F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6E5E2C3E-1084-4A6B-9214-4889202A5CB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C41B39-2BC7-49ED-95A7-AFB11C37425E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459120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E494F30-0904-4E1F-BC01-D3E3AB39BAD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219C809-CA52-4316-BEE0-13982E93A7B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24E284-9B4C-4B04-9C84-060288179A3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6429187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DD37251E-A785-45A8-9477-CA9CD040927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8B912E6D-6CC7-47BD-8E52-B369B15D47E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5B4058-3C75-499A-899B-0B43042DED7B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8431009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94B1E48A-7C28-47B8-9CDD-72BB729F0D0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0C877FF3-C7DC-4A05-9EB9-0CC6482C7F8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D0F0DE-C3EF-443A-9B46-325FF64EB5EF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70712101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886D4947-3001-41B1-B4E3-E1894AC0B33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C4A5197-042F-4591-86A8-85A3697D9AB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4C55682-60EB-40A7-B96A-1B3503C2CB2D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8330843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DB3A410-25FA-4FDF-BAD7-A2CB5E53C30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C06F102-E1BC-4AAF-8DB2-36DF3BDE26C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B0F78B-75B6-490B-92EB-4A7669D85EB4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094409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494BE4B-258E-4946-A50E-E58D8C0F100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C158674-73A2-4E49-A1C2-3FDB5FB226D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2FB6CD-D25A-4096-BD91-8AF9B15F8A4E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5807373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3C540DD4-0846-44CE-B48A-BB1005D747B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E2C13C82-8994-4AD0-A111-290D6E377AA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11ADA4-9CE4-45DB-B10A-156AA8A2CFB4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0816361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4541D0A-1C68-44DA-B9B7-F3F08E81434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EA3EFB6F-7FD4-405F-B739-0A389009EE9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BDCE2E-A493-4277-BA42-AA67BF57D1A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1720848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2A6A508-B6DD-438F-9A97-A91312EBE7F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A82B702-D66C-4F10-A620-08D029F5BF3C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15D7E2-C059-4B31-BC5C-BC1088DEA29B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2249824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7813" y="273050"/>
            <a:ext cx="2055812" cy="58547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8213" cy="58547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AF58630-823A-4779-8B8D-F49F912532B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3BD94290-BD34-4CFB-8642-D36FC0EDD2C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ED8A1FD-058C-41DD-8752-7FA9ACAA1A89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04085705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1022D50C-7956-486E-8D95-32E568332070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8BA8975-D3DE-4C59-BEE0-E2BCAF13D92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E08576-A2F8-4F92-9036-05E5F52D715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9714021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B722CFD5-2B30-4BCC-A04E-682C65D7F7E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1445DF7-159D-4CE1-B390-C7326DD9E6C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5DD913-62E6-4C51-BE79-F0B77DA7ADF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19744444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DF542D1-2595-42C3-BF49-4A1487A08BA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167F74F-5ED9-4697-B2F2-226CAF2478A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64CD85-70C8-49BE-B427-FB9B1D9A47FB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7097602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C2A13B1D-C6BE-4127-987C-24AAC423A53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C9837964-1F84-4764-8AC6-1DAB65E41002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0BE080-7E0D-4C96-8249-C39BE1D954D9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55968557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46B19124-198F-48DF-AEF9-6A2B55727E0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C7429974-8A43-4959-A91C-6C54A46ECA1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C8BB89-4808-4D25-AD80-EF441D783EB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79626294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ED15F4ED-6B9B-4527-8D5E-C1435E8B55F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0F8DAB-F9B0-4502-8910-4BA716A19CB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ABF0A3-59A5-4425-BCE7-49BF1072641F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984528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E39DF88-D66E-47E4-A882-008B632E65F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5CF6FD26-1822-4969-8710-41E63A8D1E6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15E7F18-C943-46CE-81B4-70B26258902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71080790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A6B444-3D43-4013-A837-4C75E6AB47D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4732CD3C-FB47-4CDB-88CE-8ED93C75C5F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A02BBD-EB35-4CEE-AD60-16E1D2919F2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39567112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03C323C0-EE85-409E-B80F-8717EA39C86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8F872A0B-B762-46C6-ACB1-E33E1271DE4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6931F7-CA84-4A3B-9A9B-18F2CE2749F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49611726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61648020-5AA3-4638-A148-DD147F54FBD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52F94F5B-D154-495D-88B3-F5FC8DF3422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BD90C2-A627-4B30-8A48-36939A3F1949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8766633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70D0C56-5C81-47AE-998D-3A6DBAF5097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DA2AAF0-0553-4D90-805A-F7EBF52C98A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4C544C-230D-472B-8223-21CBD9D6CF98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33716419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7813" y="273050"/>
            <a:ext cx="2055812" cy="58547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8213" cy="58547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6E067A0-F88B-4078-8C0A-9BDCE54F2EC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37DE9AE-9C9F-46A8-974F-DAFAD6056A2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CA7881-6ED6-451F-BC2F-66DA2D76F206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4267415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5E99349-9A37-4109-859A-3FACF487C9B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4300058-1726-4F26-9597-5417EF05464C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8482EE-B581-4819-9C9C-80EB09D2866E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079458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D1B2A26-9245-4DA7-99E2-68C27C7BE87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C6A22E5-1CC1-4FDF-8E20-F1163E4A68E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5AC884-CDBA-478E-825C-3B6F983EE269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6715755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73F546C-7EDC-4036-A57F-25798DE63C4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AEAA12C2-705E-4427-97F0-5F53DCC4FEF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D2A584-886A-4DA0-9039-F0E954A700D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87039752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7013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6613" y="1604963"/>
            <a:ext cx="4037012" cy="45227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3C8F33F2-34F6-42E6-8B0A-8FCA8706038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0B045779-8B06-455D-9CBD-C22D191854B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6C5827-5784-4165-A367-5E0B3FD75014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46367864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2AEC5FDE-9CD3-481A-9B92-1A7955A643B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19118EAB-74CB-4366-A5B9-DEE42C84EBD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192461-3A8B-4F53-A299-63AA536F0A3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1568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DA320221-2ADC-4046-A93A-1BA8B767179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2E6B221C-E177-40D1-9614-DA5A8554CCD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6A757D-C5D2-4784-AA59-C27A638D4A4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69729712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13AA9E24-EC9B-4588-946B-3AFF374136D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E35A0B1-2902-4701-A79C-33F96104C3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74C67C-683B-40F7-B4F4-B4762B553DCD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52295737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696EFB-0EAA-4DD0-A932-9997A1485DE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3DC12D33-7BB7-4CEE-93CC-17FC8400DA3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36B2AF-5A0C-4701-AD18-F7E4976A311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63540926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E7A1C957-E428-4B29-920A-1308B90D73F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48C9BA07-3850-445A-BBE6-16FF11AB1B5C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E51650-A482-407F-815A-4291B76E9DAE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38237806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0EC007DE-1657-46A7-8A2D-3C85369D4D1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42929806-CFD0-4969-805C-33868A53194C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6B60D9-E524-4E6E-86E9-3B955E3E52D8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4487300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98E05A2-D7FF-4368-9262-36D3121855FD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F386708-D64E-4B47-8AAA-1556582BF7BC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43F164-FD96-45B1-9928-624BF3BFA84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59100346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7813" y="273050"/>
            <a:ext cx="2055812" cy="58547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3050"/>
            <a:ext cx="6018213" cy="58547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8BB13E0-FF2C-4322-B8A2-8F0FCCCCD9D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1A8502BD-FA4D-45C7-8F2D-9753C88C573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84AABB-148B-40DA-B288-41E81FF4594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17656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9ED9D555-5116-40EB-BEAE-AED10362FA3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8E39988-B91B-4D4B-9B15-3636FDF6C43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E0C8FE-1FCE-4174-AE57-6E7BDEA53448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900067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327F021-0C76-4D88-9723-86FDC5DA9B2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A02613B2-6DD4-4592-A6CB-E0AB7D9E7CD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DA1126-094A-47B9-A4CF-55B1CACD086F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961215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F633597E-F21E-4E0F-9E60-D5387C989B7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36BF1166-337B-4AFD-875A-B8F86C172E3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C234-23F8-468B-A676-34C9313784D4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759719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D4316828-69B6-47C2-85C8-7B4C04CFB2E5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C5A1D4BC-69F5-4021-BC41-9752034803C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112A68-8ABC-4C4E-889E-F3A3976E39B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624157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 /><Relationship Id="rId3" Type="http://schemas.openxmlformats.org/officeDocument/2006/relationships/slideLayout" Target="../slideLayouts/slideLayout14.xml" /><Relationship Id="rId7" Type="http://schemas.openxmlformats.org/officeDocument/2006/relationships/slideLayout" Target="../slideLayouts/slideLayout18.xml" /><Relationship Id="rId12" Type="http://schemas.openxmlformats.org/officeDocument/2006/relationships/theme" Target="../theme/theme2.xml" /><Relationship Id="rId2" Type="http://schemas.openxmlformats.org/officeDocument/2006/relationships/slideLayout" Target="../slideLayouts/slideLayout13.xml" /><Relationship Id="rId1" Type="http://schemas.openxmlformats.org/officeDocument/2006/relationships/slideLayout" Target="../slideLayouts/slideLayout12.xml" /><Relationship Id="rId6" Type="http://schemas.openxmlformats.org/officeDocument/2006/relationships/slideLayout" Target="../slideLayouts/slideLayout17.xml" /><Relationship Id="rId11" Type="http://schemas.openxmlformats.org/officeDocument/2006/relationships/slideLayout" Target="../slideLayouts/slideLayout22.xml" /><Relationship Id="rId5" Type="http://schemas.openxmlformats.org/officeDocument/2006/relationships/slideLayout" Target="../slideLayouts/slideLayout16.xml" /><Relationship Id="rId10" Type="http://schemas.openxmlformats.org/officeDocument/2006/relationships/slideLayout" Target="../slideLayouts/slideLayout21.xml" /><Relationship Id="rId4" Type="http://schemas.openxmlformats.org/officeDocument/2006/relationships/slideLayout" Target="../slideLayouts/slideLayout15.xml" /><Relationship Id="rId9" Type="http://schemas.openxmlformats.org/officeDocument/2006/relationships/slideLayout" Target="../slideLayouts/slideLayout20.xml" 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 /><Relationship Id="rId3" Type="http://schemas.openxmlformats.org/officeDocument/2006/relationships/slideLayout" Target="../slideLayouts/slideLayout25.xml" /><Relationship Id="rId7" Type="http://schemas.openxmlformats.org/officeDocument/2006/relationships/slideLayout" Target="../slideLayouts/slideLayout29.xml" /><Relationship Id="rId12" Type="http://schemas.openxmlformats.org/officeDocument/2006/relationships/theme" Target="../theme/theme3.xml" /><Relationship Id="rId2" Type="http://schemas.openxmlformats.org/officeDocument/2006/relationships/slideLayout" Target="../slideLayouts/slideLayout24.xml" /><Relationship Id="rId1" Type="http://schemas.openxmlformats.org/officeDocument/2006/relationships/slideLayout" Target="../slideLayouts/slideLayout23.xml" /><Relationship Id="rId6" Type="http://schemas.openxmlformats.org/officeDocument/2006/relationships/slideLayout" Target="../slideLayouts/slideLayout28.xml" /><Relationship Id="rId11" Type="http://schemas.openxmlformats.org/officeDocument/2006/relationships/slideLayout" Target="../slideLayouts/slideLayout33.xml" /><Relationship Id="rId5" Type="http://schemas.openxmlformats.org/officeDocument/2006/relationships/slideLayout" Target="../slideLayouts/slideLayout27.xml" /><Relationship Id="rId10" Type="http://schemas.openxmlformats.org/officeDocument/2006/relationships/slideLayout" Target="../slideLayouts/slideLayout32.xml" /><Relationship Id="rId4" Type="http://schemas.openxmlformats.org/officeDocument/2006/relationships/slideLayout" Target="../slideLayouts/slideLayout26.xml" /><Relationship Id="rId9" Type="http://schemas.openxmlformats.org/officeDocument/2006/relationships/slideLayout" Target="../slideLayouts/slideLayout31.xml" 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 /><Relationship Id="rId3" Type="http://schemas.openxmlformats.org/officeDocument/2006/relationships/slideLayout" Target="../slideLayouts/slideLayout36.xml" /><Relationship Id="rId7" Type="http://schemas.openxmlformats.org/officeDocument/2006/relationships/slideLayout" Target="../slideLayouts/slideLayout40.xml" /><Relationship Id="rId12" Type="http://schemas.openxmlformats.org/officeDocument/2006/relationships/theme" Target="../theme/theme4.xml" /><Relationship Id="rId2" Type="http://schemas.openxmlformats.org/officeDocument/2006/relationships/slideLayout" Target="../slideLayouts/slideLayout35.xml" /><Relationship Id="rId1" Type="http://schemas.openxmlformats.org/officeDocument/2006/relationships/slideLayout" Target="../slideLayouts/slideLayout34.xml" /><Relationship Id="rId6" Type="http://schemas.openxmlformats.org/officeDocument/2006/relationships/slideLayout" Target="../slideLayouts/slideLayout39.xml" /><Relationship Id="rId11" Type="http://schemas.openxmlformats.org/officeDocument/2006/relationships/slideLayout" Target="../slideLayouts/slideLayout44.xml" /><Relationship Id="rId5" Type="http://schemas.openxmlformats.org/officeDocument/2006/relationships/slideLayout" Target="../slideLayouts/slideLayout38.xml" /><Relationship Id="rId10" Type="http://schemas.openxmlformats.org/officeDocument/2006/relationships/slideLayout" Target="../slideLayouts/slideLayout43.xml" /><Relationship Id="rId4" Type="http://schemas.openxmlformats.org/officeDocument/2006/relationships/slideLayout" Target="../slideLayouts/slideLayout37.xml" /><Relationship Id="rId9" Type="http://schemas.openxmlformats.org/officeDocument/2006/relationships/slideLayout" Target="../slideLayouts/slideLayout42.xml" 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 /><Relationship Id="rId3" Type="http://schemas.openxmlformats.org/officeDocument/2006/relationships/slideLayout" Target="../slideLayouts/slideLayout47.xml" /><Relationship Id="rId7" Type="http://schemas.openxmlformats.org/officeDocument/2006/relationships/slideLayout" Target="../slideLayouts/slideLayout51.xml" /><Relationship Id="rId12" Type="http://schemas.openxmlformats.org/officeDocument/2006/relationships/theme" Target="../theme/theme5.xml" /><Relationship Id="rId2" Type="http://schemas.openxmlformats.org/officeDocument/2006/relationships/slideLayout" Target="../slideLayouts/slideLayout46.xml" /><Relationship Id="rId1" Type="http://schemas.openxmlformats.org/officeDocument/2006/relationships/slideLayout" Target="../slideLayouts/slideLayout45.xml" /><Relationship Id="rId6" Type="http://schemas.openxmlformats.org/officeDocument/2006/relationships/slideLayout" Target="../slideLayouts/slideLayout50.xml" /><Relationship Id="rId11" Type="http://schemas.openxmlformats.org/officeDocument/2006/relationships/slideLayout" Target="../slideLayouts/slideLayout55.xml" /><Relationship Id="rId5" Type="http://schemas.openxmlformats.org/officeDocument/2006/relationships/slideLayout" Target="../slideLayouts/slideLayout49.xml" /><Relationship Id="rId10" Type="http://schemas.openxmlformats.org/officeDocument/2006/relationships/slideLayout" Target="../slideLayouts/slideLayout54.xml" /><Relationship Id="rId4" Type="http://schemas.openxmlformats.org/officeDocument/2006/relationships/slideLayout" Target="../slideLayouts/slideLayout48.xml" /><Relationship Id="rId9" Type="http://schemas.openxmlformats.org/officeDocument/2006/relationships/slideLayout" Target="../slideLayouts/slideLayout53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>
            <a:extLst>
              <a:ext uri="{FF2B5EF4-FFF2-40B4-BE49-F238E27FC236}">
                <a16:creationId xmlns:a16="http://schemas.microsoft.com/office/drawing/2014/main" id="{0B0E7181-3207-484E-92CB-E2EF24221921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356350"/>
            <a:ext cx="2130425" cy="3619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1027" name="Text Box 2">
            <a:extLst>
              <a:ext uri="{FF2B5EF4-FFF2-40B4-BE49-F238E27FC236}">
                <a16:creationId xmlns:a16="http://schemas.microsoft.com/office/drawing/2014/main" id="{BC99C757-6DCA-4485-B515-377AF11823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en-US"/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81F3925F-15E3-4390-906A-466565881DE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6350"/>
            <a:ext cx="2130425" cy="3619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fld id="{0B011334-5B38-470A-BBD4-917304D79FAE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1029" name="Rectangle 4">
            <a:extLst>
              <a:ext uri="{FF2B5EF4-FFF2-40B4-BE49-F238E27FC236}">
                <a16:creationId xmlns:a16="http://schemas.microsoft.com/office/drawing/2014/main" id="{A4BE2248-8104-4418-B5CE-C75332BFDA5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26425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Для правки текста заголовка щелкните мышью</a:t>
            </a:r>
          </a:p>
        </p:txBody>
      </p:sp>
      <p:sp>
        <p:nvSpPr>
          <p:cNvPr id="1030" name="Rectangle 5">
            <a:extLst>
              <a:ext uri="{FF2B5EF4-FFF2-40B4-BE49-F238E27FC236}">
                <a16:creationId xmlns:a16="http://schemas.microsoft.com/office/drawing/2014/main" id="{537AE956-42F4-430D-BEDF-7DD449E74E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Для правки структуры щелкните мышью</a:t>
            </a:r>
          </a:p>
          <a:p>
            <a:pPr lvl="1"/>
            <a:r>
              <a:rPr lang="en-GB" altLang="en-US"/>
              <a:t>Второй уровень структуры</a:t>
            </a:r>
          </a:p>
          <a:p>
            <a:pPr lvl="2"/>
            <a:r>
              <a:rPr lang="en-GB" altLang="en-US"/>
              <a:t>Третий уровень структуры</a:t>
            </a:r>
          </a:p>
          <a:p>
            <a:pPr lvl="3"/>
            <a:r>
              <a:rPr lang="en-GB" altLang="en-US"/>
              <a:t>Четвертый уровень структуры</a:t>
            </a:r>
          </a:p>
          <a:p>
            <a:pPr lvl="4"/>
            <a:r>
              <a:rPr lang="en-GB" altLang="en-US"/>
              <a:t>Пятый уровень структуры</a:t>
            </a:r>
          </a:p>
          <a:p>
            <a:pPr lvl="4"/>
            <a:r>
              <a:rPr lang="en-GB" altLang="en-US"/>
              <a:t>Шестой уровень структуры</a:t>
            </a:r>
          </a:p>
          <a:p>
            <a:pPr lvl="4"/>
            <a:r>
              <a:rPr lang="en-GB" altLang="en-US"/>
              <a:t>Седьмой уровень структуры</a:t>
            </a:r>
          </a:p>
          <a:p>
            <a:pPr lvl="4"/>
            <a:r>
              <a:rPr lang="en-GB" altLang="en-US"/>
              <a:t>Восьмой уровень структуры</a:t>
            </a:r>
          </a:p>
          <a:p>
            <a:pPr lvl="4"/>
            <a:r>
              <a:rPr lang="en-GB" altLang="en-US"/>
              <a:t>Девятый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Times New Roman" pitchFamily="16" charset="0"/>
          <a:ea typeface="DejaVu Sans" charset="0"/>
          <a:cs typeface="DejaVu Sans" charset="0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Times New Roman" pitchFamily="16" charset="0"/>
          <a:ea typeface="DejaVu Sans" charset="0"/>
          <a:cs typeface="DejaVu Sans" charset="0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Times New Roman" pitchFamily="16" charset="0"/>
          <a:ea typeface="DejaVu Sans" charset="0"/>
          <a:cs typeface="DejaVu Sans" charset="0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Times New Roman" pitchFamily="16" charset="0"/>
          <a:ea typeface="DejaVu Sans" charset="0"/>
          <a:cs typeface="DejaVu Sans" charset="0"/>
        </a:defRPr>
      </a:lvl5pPr>
      <a:lvl6pPr marL="25146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Times New Roman" pitchFamily="16" charset="0"/>
          <a:ea typeface="DejaVu Sans" charset="0"/>
          <a:cs typeface="DejaVu Sans" charset="0"/>
        </a:defRPr>
      </a:lvl6pPr>
      <a:lvl7pPr marL="29718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Times New Roman" pitchFamily="16" charset="0"/>
          <a:ea typeface="DejaVu Sans" charset="0"/>
          <a:cs typeface="DejaVu Sans" charset="0"/>
        </a:defRPr>
      </a:lvl7pPr>
      <a:lvl8pPr marL="34290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Times New Roman" pitchFamily="16" charset="0"/>
          <a:ea typeface="DejaVu Sans" charset="0"/>
          <a:cs typeface="DejaVu Sans" charset="0"/>
        </a:defRPr>
      </a:lvl8pPr>
      <a:lvl9pPr marL="38862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Times New Roman" pitchFamily="16" charset="0"/>
          <a:ea typeface="DejaVu Sans" charset="0"/>
          <a:cs typeface="DejaVu San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>
            <a:extLst>
              <a:ext uri="{FF2B5EF4-FFF2-40B4-BE49-F238E27FC236}">
                <a16:creationId xmlns:a16="http://schemas.microsoft.com/office/drawing/2014/main" id="{87B7F680-7F86-4011-B664-D4BB4B0AFFD3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356350"/>
            <a:ext cx="2130425" cy="3619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2051" name="Text Box 2">
            <a:extLst>
              <a:ext uri="{FF2B5EF4-FFF2-40B4-BE49-F238E27FC236}">
                <a16:creationId xmlns:a16="http://schemas.microsoft.com/office/drawing/2014/main" id="{A676F234-6A0B-41A3-A758-B476DB8E4D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en-US">
              <a:solidFill>
                <a:srgbClr val="FFFFFF"/>
              </a:solidFill>
            </a:endParaRP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35C445C-6E11-4E18-8D57-F6BF3595A28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6350"/>
            <a:ext cx="2130425" cy="3619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fld id="{2DDBF8A6-4B5B-428D-BDCD-4F08FF13E2EF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2053" name="Rectangle 4">
            <a:extLst>
              <a:ext uri="{FF2B5EF4-FFF2-40B4-BE49-F238E27FC236}">
                <a16:creationId xmlns:a16="http://schemas.microsoft.com/office/drawing/2014/main" id="{B3465C89-B40A-46A8-B4BB-EAED2C5150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26425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Для правки текста заголовка щелкните мышью</a:t>
            </a:r>
          </a:p>
        </p:txBody>
      </p:sp>
      <p:sp>
        <p:nvSpPr>
          <p:cNvPr id="2054" name="Rectangle 5">
            <a:extLst>
              <a:ext uri="{FF2B5EF4-FFF2-40B4-BE49-F238E27FC236}">
                <a16:creationId xmlns:a16="http://schemas.microsoft.com/office/drawing/2014/main" id="{96226231-4B50-4646-9724-2B829721C2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Для правки структуры щелкните мышью</a:t>
            </a:r>
          </a:p>
          <a:p>
            <a:pPr lvl="1"/>
            <a:r>
              <a:rPr lang="en-GB" altLang="en-US"/>
              <a:t>Второй уровень структуры</a:t>
            </a:r>
          </a:p>
          <a:p>
            <a:pPr lvl="2"/>
            <a:r>
              <a:rPr lang="en-GB" altLang="en-US"/>
              <a:t>Третий уровень структуры</a:t>
            </a:r>
          </a:p>
          <a:p>
            <a:pPr lvl="3"/>
            <a:r>
              <a:rPr lang="en-GB" altLang="en-US"/>
              <a:t>Четвертый уровень структуры</a:t>
            </a:r>
          </a:p>
          <a:p>
            <a:pPr lvl="4"/>
            <a:r>
              <a:rPr lang="en-GB" altLang="en-US"/>
              <a:t>Пятый уровень структуры</a:t>
            </a:r>
          </a:p>
          <a:p>
            <a:pPr lvl="4"/>
            <a:r>
              <a:rPr lang="en-GB" altLang="en-US"/>
              <a:t>Шестой уровень структуры</a:t>
            </a:r>
          </a:p>
          <a:p>
            <a:pPr lvl="4"/>
            <a:r>
              <a:rPr lang="en-GB" altLang="en-US"/>
              <a:t>Седьмой уровень структуры</a:t>
            </a:r>
          </a:p>
          <a:p>
            <a:pPr lvl="4"/>
            <a:r>
              <a:rPr lang="en-GB" altLang="en-US"/>
              <a:t>Восьмой уровень структуры</a:t>
            </a:r>
          </a:p>
          <a:p>
            <a:pPr lvl="4"/>
            <a:r>
              <a:rPr lang="en-GB" altLang="en-US"/>
              <a:t>Девятый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sldNum="0" hdr="0" ftr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Times New Roman" pitchFamily="16" charset="0"/>
          <a:ea typeface="DejaVu Sans" charset="0"/>
          <a:cs typeface="DejaVu Sans" charset="0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Times New Roman" pitchFamily="16" charset="0"/>
          <a:ea typeface="DejaVu Sans" charset="0"/>
          <a:cs typeface="DejaVu Sans" charset="0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Times New Roman" pitchFamily="16" charset="0"/>
          <a:ea typeface="DejaVu Sans" charset="0"/>
          <a:cs typeface="DejaVu Sans" charset="0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Times New Roman" pitchFamily="16" charset="0"/>
          <a:ea typeface="DejaVu Sans" charset="0"/>
          <a:cs typeface="DejaVu Sans" charset="0"/>
        </a:defRPr>
      </a:lvl5pPr>
      <a:lvl6pPr marL="25146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Times New Roman" pitchFamily="16" charset="0"/>
          <a:ea typeface="DejaVu Sans" charset="0"/>
          <a:cs typeface="DejaVu Sans" charset="0"/>
        </a:defRPr>
      </a:lvl6pPr>
      <a:lvl7pPr marL="29718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Times New Roman" pitchFamily="16" charset="0"/>
          <a:ea typeface="DejaVu Sans" charset="0"/>
          <a:cs typeface="DejaVu Sans" charset="0"/>
        </a:defRPr>
      </a:lvl7pPr>
      <a:lvl8pPr marL="34290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Times New Roman" pitchFamily="16" charset="0"/>
          <a:ea typeface="DejaVu Sans" charset="0"/>
          <a:cs typeface="DejaVu Sans" charset="0"/>
        </a:defRPr>
      </a:lvl8pPr>
      <a:lvl9pPr marL="38862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Times New Roman" pitchFamily="16" charset="0"/>
          <a:ea typeface="DejaVu Sans" charset="0"/>
          <a:cs typeface="DejaVu San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>
            <a:extLst>
              <a:ext uri="{FF2B5EF4-FFF2-40B4-BE49-F238E27FC236}">
                <a16:creationId xmlns:a16="http://schemas.microsoft.com/office/drawing/2014/main" id="{C0862F4D-DDD0-4381-899A-8EEBDD53E8CE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356350"/>
            <a:ext cx="2130425" cy="3619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3075" name="Text Box 2">
            <a:extLst>
              <a:ext uri="{FF2B5EF4-FFF2-40B4-BE49-F238E27FC236}">
                <a16:creationId xmlns:a16="http://schemas.microsoft.com/office/drawing/2014/main" id="{C8166986-5FE9-40CE-90BD-8F56FB29C8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en-US">
              <a:solidFill>
                <a:srgbClr val="FFFFFF"/>
              </a:solidFill>
            </a:endParaRP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CBA8FBD-6B1A-4FC1-AF38-A8A54EE3903D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6350"/>
            <a:ext cx="2130425" cy="3619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fld id="{78E858C3-27E6-441D-8312-35E5FC5AA20A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3077" name="Rectangle 4">
            <a:extLst>
              <a:ext uri="{FF2B5EF4-FFF2-40B4-BE49-F238E27FC236}">
                <a16:creationId xmlns:a16="http://schemas.microsoft.com/office/drawing/2014/main" id="{82ADD917-35C5-4C58-9D7F-D8353CE6A8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26425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Для правки текста заголовка щелкните мышью</a:t>
            </a:r>
          </a:p>
        </p:txBody>
      </p:sp>
      <p:sp>
        <p:nvSpPr>
          <p:cNvPr id="3078" name="Rectangle 5">
            <a:extLst>
              <a:ext uri="{FF2B5EF4-FFF2-40B4-BE49-F238E27FC236}">
                <a16:creationId xmlns:a16="http://schemas.microsoft.com/office/drawing/2014/main" id="{06DD4742-1D86-4823-8CF8-C0EEB61E67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Для правки структуры щелкните мышью</a:t>
            </a:r>
          </a:p>
          <a:p>
            <a:pPr lvl="1"/>
            <a:r>
              <a:rPr lang="en-GB" altLang="en-US"/>
              <a:t>Второй уровень структуры</a:t>
            </a:r>
          </a:p>
          <a:p>
            <a:pPr lvl="2"/>
            <a:r>
              <a:rPr lang="en-GB" altLang="en-US"/>
              <a:t>Третий уровень структуры</a:t>
            </a:r>
          </a:p>
          <a:p>
            <a:pPr lvl="3"/>
            <a:r>
              <a:rPr lang="en-GB" altLang="en-US"/>
              <a:t>Четвертый уровень структуры</a:t>
            </a:r>
          </a:p>
          <a:p>
            <a:pPr lvl="4"/>
            <a:r>
              <a:rPr lang="en-GB" altLang="en-US"/>
              <a:t>Пятый уровень структуры</a:t>
            </a:r>
          </a:p>
          <a:p>
            <a:pPr lvl="4"/>
            <a:r>
              <a:rPr lang="en-GB" altLang="en-US"/>
              <a:t>Шестой уровень структуры</a:t>
            </a:r>
          </a:p>
          <a:p>
            <a:pPr lvl="4"/>
            <a:r>
              <a:rPr lang="en-GB" altLang="en-US"/>
              <a:t>Седьмой уровень структуры</a:t>
            </a:r>
          </a:p>
          <a:p>
            <a:pPr lvl="4"/>
            <a:r>
              <a:rPr lang="en-GB" altLang="en-US"/>
              <a:t>Восьмой уровень структуры</a:t>
            </a:r>
          </a:p>
          <a:p>
            <a:pPr lvl="4"/>
            <a:r>
              <a:rPr lang="en-GB" altLang="en-US"/>
              <a:t>Девятый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hf sldNum="0" hdr="0" ftr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Times New Roman" pitchFamily="16" charset="0"/>
          <a:ea typeface="DejaVu Sans" charset="0"/>
          <a:cs typeface="DejaVu Sans" charset="0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Times New Roman" pitchFamily="16" charset="0"/>
          <a:ea typeface="DejaVu Sans" charset="0"/>
          <a:cs typeface="DejaVu Sans" charset="0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Times New Roman" pitchFamily="16" charset="0"/>
          <a:ea typeface="DejaVu Sans" charset="0"/>
          <a:cs typeface="DejaVu Sans" charset="0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Times New Roman" pitchFamily="16" charset="0"/>
          <a:ea typeface="DejaVu Sans" charset="0"/>
          <a:cs typeface="DejaVu Sans" charset="0"/>
        </a:defRPr>
      </a:lvl5pPr>
      <a:lvl6pPr marL="25146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Times New Roman" pitchFamily="16" charset="0"/>
          <a:ea typeface="DejaVu Sans" charset="0"/>
          <a:cs typeface="DejaVu Sans" charset="0"/>
        </a:defRPr>
      </a:lvl6pPr>
      <a:lvl7pPr marL="29718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Times New Roman" pitchFamily="16" charset="0"/>
          <a:ea typeface="DejaVu Sans" charset="0"/>
          <a:cs typeface="DejaVu Sans" charset="0"/>
        </a:defRPr>
      </a:lvl7pPr>
      <a:lvl8pPr marL="34290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Times New Roman" pitchFamily="16" charset="0"/>
          <a:ea typeface="DejaVu Sans" charset="0"/>
          <a:cs typeface="DejaVu Sans" charset="0"/>
        </a:defRPr>
      </a:lvl8pPr>
      <a:lvl9pPr marL="38862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Times New Roman" pitchFamily="16" charset="0"/>
          <a:ea typeface="DejaVu Sans" charset="0"/>
          <a:cs typeface="DejaVu San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>
            <a:extLst>
              <a:ext uri="{FF2B5EF4-FFF2-40B4-BE49-F238E27FC236}">
                <a16:creationId xmlns:a16="http://schemas.microsoft.com/office/drawing/2014/main" id="{5DEBF6E9-0512-4F5D-B6F4-F871176E1524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356350"/>
            <a:ext cx="2130425" cy="3619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4099" name="Text Box 2">
            <a:extLst>
              <a:ext uri="{FF2B5EF4-FFF2-40B4-BE49-F238E27FC236}">
                <a16:creationId xmlns:a16="http://schemas.microsoft.com/office/drawing/2014/main" id="{7413A242-5D8C-4F7E-9B7B-C5F29FF42C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en-US">
              <a:solidFill>
                <a:srgbClr val="FFFFFF"/>
              </a:solidFill>
            </a:endParaRP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8B64990-E2F4-4F60-A8F5-E9805644D01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6350"/>
            <a:ext cx="2130425" cy="3619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fld id="{3F6E837E-257E-4652-B0DD-4D91522533EA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4101" name="Rectangle 4">
            <a:extLst>
              <a:ext uri="{FF2B5EF4-FFF2-40B4-BE49-F238E27FC236}">
                <a16:creationId xmlns:a16="http://schemas.microsoft.com/office/drawing/2014/main" id="{39C628BC-DCC5-4FE0-8EAF-EA34A60026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26425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Для правки текста заголовка щелкните мышью</a:t>
            </a:r>
          </a:p>
        </p:txBody>
      </p:sp>
      <p:sp>
        <p:nvSpPr>
          <p:cNvPr id="4102" name="Rectangle 5">
            <a:extLst>
              <a:ext uri="{FF2B5EF4-FFF2-40B4-BE49-F238E27FC236}">
                <a16:creationId xmlns:a16="http://schemas.microsoft.com/office/drawing/2014/main" id="{2D057F63-6CFF-49E7-9EAB-0B82169C26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Для правки структуры щелкните мышью</a:t>
            </a:r>
          </a:p>
          <a:p>
            <a:pPr lvl="1"/>
            <a:r>
              <a:rPr lang="en-GB" altLang="en-US"/>
              <a:t>Второй уровень структуры</a:t>
            </a:r>
          </a:p>
          <a:p>
            <a:pPr lvl="2"/>
            <a:r>
              <a:rPr lang="en-GB" altLang="en-US"/>
              <a:t>Третий уровень структуры</a:t>
            </a:r>
          </a:p>
          <a:p>
            <a:pPr lvl="3"/>
            <a:r>
              <a:rPr lang="en-GB" altLang="en-US"/>
              <a:t>Четвертый уровень структуры</a:t>
            </a:r>
          </a:p>
          <a:p>
            <a:pPr lvl="4"/>
            <a:r>
              <a:rPr lang="en-GB" altLang="en-US"/>
              <a:t>Пятый уровень структуры</a:t>
            </a:r>
          </a:p>
          <a:p>
            <a:pPr lvl="4"/>
            <a:r>
              <a:rPr lang="en-GB" altLang="en-US"/>
              <a:t>Шестой уровень структуры</a:t>
            </a:r>
          </a:p>
          <a:p>
            <a:pPr lvl="4"/>
            <a:r>
              <a:rPr lang="en-GB" altLang="en-US"/>
              <a:t>Седьмой уровень структуры</a:t>
            </a:r>
          </a:p>
          <a:p>
            <a:pPr lvl="4"/>
            <a:r>
              <a:rPr lang="en-GB" altLang="en-US"/>
              <a:t>Восьмой уровень структуры</a:t>
            </a:r>
          </a:p>
          <a:p>
            <a:pPr lvl="4"/>
            <a:r>
              <a:rPr lang="en-GB" altLang="en-US"/>
              <a:t>Девятый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</p:sldLayoutIdLst>
  <p:hf sldNum="0" hdr="0" ftr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Times New Roman" pitchFamily="16" charset="0"/>
          <a:ea typeface="DejaVu Sans" charset="0"/>
          <a:cs typeface="DejaVu Sans" charset="0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Times New Roman" pitchFamily="16" charset="0"/>
          <a:ea typeface="DejaVu Sans" charset="0"/>
          <a:cs typeface="DejaVu Sans" charset="0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Times New Roman" pitchFamily="16" charset="0"/>
          <a:ea typeface="DejaVu Sans" charset="0"/>
          <a:cs typeface="DejaVu Sans" charset="0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Times New Roman" pitchFamily="16" charset="0"/>
          <a:ea typeface="DejaVu Sans" charset="0"/>
          <a:cs typeface="DejaVu Sans" charset="0"/>
        </a:defRPr>
      </a:lvl5pPr>
      <a:lvl6pPr marL="25146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Times New Roman" pitchFamily="16" charset="0"/>
          <a:ea typeface="DejaVu Sans" charset="0"/>
          <a:cs typeface="DejaVu Sans" charset="0"/>
        </a:defRPr>
      </a:lvl6pPr>
      <a:lvl7pPr marL="29718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Times New Roman" pitchFamily="16" charset="0"/>
          <a:ea typeface="DejaVu Sans" charset="0"/>
          <a:cs typeface="DejaVu Sans" charset="0"/>
        </a:defRPr>
      </a:lvl7pPr>
      <a:lvl8pPr marL="34290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Times New Roman" pitchFamily="16" charset="0"/>
          <a:ea typeface="DejaVu Sans" charset="0"/>
          <a:cs typeface="DejaVu Sans" charset="0"/>
        </a:defRPr>
      </a:lvl8pPr>
      <a:lvl9pPr marL="38862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Times New Roman" pitchFamily="16" charset="0"/>
          <a:ea typeface="DejaVu Sans" charset="0"/>
          <a:cs typeface="DejaVu San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>
            <a:extLst>
              <a:ext uri="{FF2B5EF4-FFF2-40B4-BE49-F238E27FC236}">
                <a16:creationId xmlns:a16="http://schemas.microsoft.com/office/drawing/2014/main" id="{6A924E75-3CB1-4328-BBDE-E99DBAB8EA40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457200" y="6356350"/>
            <a:ext cx="2130425" cy="3619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31.1.12</a:t>
            </a:r>
          </a:p>
        </p:txBody>
      </p:sp>
      <p:sp>
        <p:nvSpPr>
          <p:cNvPr id="5123" name="Text Box 2">
            <a:extLst>
              <a:ext uri="{FF2B5EF4-FFF2-40B4-BE49-F238E27FC236}">
                <a16:creationId xmlns:a16="http://schemas.microsoft.com/office/drawing/2014/main" id="{8D8BD40D-BA74-4A0C-8F9B-441F543216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en-US">
              <a:solidFill>
                <a:srgbClr val="FFFFFF"/>
              </a:solidFill>
            </a:endParaRP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10D58DB7-D6B7-4145-BFAD-0DF5DF325AD3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6350"/>
            <a:ext cx="2130425" cy="3619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fld id="{1921547F-BA4D-4F13-8904-5B0A61EF643E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5125" name="Rectangle 4">
            <a:extLst>
              <a:ext uri="{FF2B5EF4-FFF2-40B4-BE49-F238E27FC236}">
                <a16:creationId xmlns:a16="http://schemas.microsoft.com/office/drawing/2014/main" id="{6D8F92A3-CBF0-4073-B350-2742C2CEB5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3050"/>
            <a:ext cx="8226425" cy="1141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Для правки текста заголовка щелкните мышью</a:t>
            </a:r>
          </a:p>
        </p:txBody>
      </p:sp>
      <p:sp>
        <p:nvSpPr>
          <p:cNvPr id="5126" name="Rectangle 5">
            <a:extLst>
              <a:ext uri="{FF2B5EF4-FFF2-40B4-BE49-F238E27FC236}">
                <a16:creationId xmlns:a16="http://schemas.microsoft.com/office/drawing/2014/main" id="{D81AB2AC-F0D9-4EFC-9E98-98DF964A96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6425" cy="452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Для правки структуры щелкните мышью</a:t>
            </a:r>
          </a:p>
          <a:p>
            <a:pPr lvl="1"/>
            <a:r>
              <a:rPr lang="en-GB" altLang="en-US"/>
              <a:t>Второй уровень структуры</a:t>
            </a:r>
          </a:p>
          <a:p>
            <a:pPr lvl="2"/>
            <a:r>
              <a:rPr lang="en-GB" altLang="en-US"/>
              <a:t>Третий уровень структуры</a:t>
            </a:r>
          </a:p>
          <a:p>
            <a:pPr lvl="3"/>
            <a:r>
              <a:rPr lang="en-GB" altLang="en-US"/>
              <a:t>Четвертый уровень структуры</a:t>
            </a:r>
          </a:p>
          <a:p>
            <a:pPr lvl="4"/>
            <a:r>
              <a:rPr lang="en-GB" altLang="en-US"/>
              <a:t>Пятый уровень структуры</a:t>
            </a:r>
          </a:p>
          <a:p>
            <a:pPr lvl="4"/>
            <a:r>
              <a:rPr lang="en-GB" altLang="en-US"/>
              <a:t>Шестой уровень структуры</a:t>
            </a:r>
          </a:p>
          <a:p>
            <a:pPr lvl="4"/>
            <a:r>
              <a:rPr lang="en-GB" altLang="en-US"/>
              <a:t>Седьмой уровень структуры</a:t>
            </a:r>
          </a:p>
          <a:p>
            <a:pPr lvl="4"/>
            <a:r>
              <a:rPr lang="en-GB" altLang="en-US"/>
              <a:t>Восьмой уровень структуры</a:t>
            </a:r>
          </a:p>
          <a:p>
            <a:pPr lvl="4"/>
            <a:r>
              <a:rPr lang="en-GB" altLang="en-US"/>
              <a:t>Девятый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</p:sldLayoutIdLst>
  <p:hf sldNum="0" hdr="0" ftr="0"/>
  <p:txStyles>
    <p:titleStyle>
      <a:lvl1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Times New Roman" pitchFamily="16" charset="0"/>
          <a:ea typeface="DejaVu Sans" charset="0"/>
          <a:cs typeface="DejaVu Sans" charset="0"/>
        </a:defRPr>
      </a:lvl2pPr>
      <a:lvl3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Times New Roman" pitchFamily="16" charset="0"/>
          <a:ea typeface="DejaVu Sans" charset="0"/>
          <a:cs typeface="DejaVu Sans" charset="0"/>
        </a:defRPr>
      </a:lvl3pPr>
      <a:lvl4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Times New Roman" pitchFamily="16" charset="0"/>
          <a:ea typeface="DejaVu Sans" charset="0"/>
          <a:cs typeface="DejaVu Sans" charset="0"/>
        </a:defRPr>
      </a:lvl4pPr>
      <a:lvl5pPr algn="l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Times New Roman" pitchFamily="16" charset="0"/>
          <a:ea typeface="DejaVu Sans" charset="0"/>
          <a:cs typeface="DejaVu Sans" charset="0"/>
        </a:defRPr>
      </a:lvl5pPr>
      <a:lvl6pPr marL="25146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Times New Roman" pitchFamily="16" charset="0"/>
          <a:ea typeface="DejaVu Sans" charset="0"/>
          <a:cs typeface="DejaVu Sans" charset="0"/>
        </a:defRPr>
      </a:lvl6pPr>
      <a:lvl7pPr marL="29718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Times New Roman" pitchFamily="16" charset="0"/>
          <a:ea typeface="DejaVu Sans" charset="0"/>
          <a:cs typeface="DejaVu Sans" charset="0"/>
        </a:defRPr>
      </a:lvl7pPr>
      <a:lvl8pPr marL="34290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Times New Roman" pitchFamily="16" charset="0"/>
          <a:ea typeface="DejaVu Sans" charset="0"/>
          <a:cs typeface="DejaVu Sans" charset="0"/>
        </a:defRPr>
      </a:lvl8pPr>
      <a:lvl9pPr marL="3886200" indent="-228600" algn="l" defTabSz="449263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Times New Roman" pitchFamily="16" charset="0"/>
          <a:ea typeface="DejaVu Sans" charset="0"/>
          <a:cs typeface="DejaVu San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2.png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notesSlide" Target="../notesSlides/notesSlide10.xml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 /><Relationship Id="rId2" Type="http://schemas.openxmlformats.org/officeDocument/2006/relationships/notesSlide" Target="../notesSlides/notesSlide11.xml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15.jpeg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 /><Relationship Id="rId2" Type="http://schemas.openxmlformats.org/officeDocument/2006/relationships/notesSlide" Target="../notesSlides/notesSlide12.xml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16.jpeg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 /><Relationship Id="rId2" Type="http://schemas.openxmlformats.org/officeDocument/2006/relationships/notesSlide" Target="../notesSlides/notesSlide13.xml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17.jpeg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 /><Relationship Id="rId2" Type="http://schemas.openxmlformats.org/officeDocument/2006/relationships/notesSlide" Target="../notesSlides/notesSlide14.xml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18.jpeg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 /><Relationship Id="rId2" Type="http://schemas.openxmlformats.org/officeDocument/2006/relationships/notesSlide" Target="../notesSlides/notesSlide15.xml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20.png" /><Relationship Id="rId4" Type="http://schemas.openxmlformats.org/officeDocument/2006/relationships/image" Target="../media/image19.jpeg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 /><Relationship Id="rId2" Type="http://schemas.openxmlformats.org/officeDocument/2006/relationships/notesSlide" Target="../notesSlides/notesSlide16.xml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21.jpeg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 /><Relationship Id="rId2" Type="http://schemas.openxmlformats.org/officeDocument/2006/relationships/notesSlide" Target="../notesSlides/notesSlide17.xml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22.jpeg" 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 /><Relationship Id="rId13" Type="http://schemas.openxmlformats.org/officeDocument/2006/relationships/image" Target="../media/image26.jpeg" /><Relationship Id="rId3" Type="http://schemas.openxmlformats.org/officeDocument/2006/relationships/image" Target="../media/image14.png" /><Relationship Id="rId7" Type="http://schemas.openxmlformats.org/officeDocument/2006/relationships/image" Target="../media/image17.jpeg" /><Relationship Id="rId12" Type="http://schemas.openxmlformats.org/officeDocument/2006/relationships/image" Target="../media/image25.jpeg" /><Relationship Id="rId2" Type="http://schemas.openxmlformats.org/officeDocument/2006/relationships/notesSlide" Target="../notesSlides/notesSlide18.xml" /><Relationship Id="rId1" Type="http://schemas.openxmlformats.org/officeDocument/2006/relationships/slideLayout" Target="../slideLayouts/slideLayout40.xml" /><Relationship Id="rId6" Type="http://schemas.openxmlformats.org/officeDocument/2006/relationships/image" Target="../media/image18.jpeg" /><Relationship Id="rId11" Type="http://schemas.openxmlformats.org/officeDocument/2006/relationships/image" Target="../media/image24.jpeg" /><Relationship Id="rId5" Type="http://schemas.openxmlformats.org/officeDocument/2006/relationships/image" Target="../media/image19.jpeg" /><Relationship Id="rId15" Type="http://schemas.openxmlformats.org/officeDocument/2006/relationships/image" Target="../media/image28.jpeg" /><Relationship Id="rId10" Type="http://schemas.openxmlformats.org/officeDocument/2006/relationships/image" Target="../media/image23.jpeg" /><Relationship Id="rId4" Type="http://schemas.openxmlformats.org/officeDocument/2006/relationships/image" Target="../media/image22.jpeg" /><Relationship Id="rId9" Type="http://schemas.openxmlformats.org/officeDocument/2006/relationships/image" Target="../media/image15.jpeg" /><Relationship Id="rId14" Type="http://schemas.openxmlformats.org/officeDocument/2006/relationships/image" Target="../media/image27.jpeg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notesSlide" Target="../notesSlides/notesSlide19.xml" /><Relationship Id="rId1" Type="http://schemas.openxmlformats.org/officeDocument/2006/relationships/slideLayout" Target="../slideLayouts/slideLayout51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5.gif" /><Relationship Id="rId4" Type="http://schemas.openxmlformats.org/officeDocument/2006/relationships/image" Target="../media/image4.gif" 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 /><Relationship Id="rId3" Type="http://schemas.openxmlformats.org/officeDocument/2006/relationships/image" Target="../media/image6.png" /><Relationship Id="rId7" Type="http://schemas.openxmlformats.org/officeDocument/2006/relationships/image" Target="../media/image22.jpeg" /><Relationship Id="rId2" Type="http://schemas.openxmlformats.org/officeDocument/2006/relationships/notesSlide" Target="../notesSlides/notesSlide20.xml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31.jpeg" /><Relationship Id="rId5" Type="http://schemas.openxmlformats.org/officeDocument/2006/relationships/image" Target="../media/image30.jpeg" /><Relationship Id="rId4" Type="http://schemas.openxmlformats.org/officeDocument/2006/relationships/image" Target="../media/image29.jpeg" /><Relationship Id="rId9" Type="http://schemas.openxmlformats.org/officeDocument/2006/relationships/image" Target="../media/image15.jpeg" 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 /><Relationship Id="rId3" Type="http://schemas.openxmlformats.org/officeDocument/2006/relationships/image" Target="../media/image6.png" /><Relationship Id="rId7" Type="http://schemas.openxmlformats.org/officeDocument/2006/relationships/image" Target="../media/image18.jpeg" /><Relationship Id="rId2" Type="http://schemas.openxmlformats.org/officeDocument/2006/relationships/notesSlide" Target="../notesSlides/notesSlide21.xml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2.jpeg" /><Relationship Id="rId5" Type="http://schemas.openxmlformats.org/officeDocument/2006/relationships/image" Target="../media/image33.jpeg" /><Relationship Id="rId4" Type="http://schemas.openxmlformats.org/officeDocument/2006/relationships/image" Target="../media/image32.jpeg" /><Relationship Id="rId9" Type="http://schemas.openxmlformats.org/officeDocument/2006/relationships/image" Target="../media/image19.jpeg" 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 /><Relationship Id="rId2" Type="http://schemas.openxmlformats.org/officeDocument/2006/relationships/slideLayout" Target="../slideLayouts/slideLayout7.xml" /><Relationship Id="rId1" Type="http://schemas.openxmlformats.org/officeDocument/2006/relationships/audio" Target="file:///C:/Users/&#1051;&#1077;&#1085;&#1072;/Desktop/&#1085;&#1072;&#1096;&#1072;%20&#1072;&#1088;&#1084;&#1080;&#1103;/Neposedy_-_Moya_armiya_samaya_silnaya_(iPlayer.fm).mp3" TargetMode="External" /><Relationship Id="rId6" Type="http://schemas.openxmlformats.org/officeDocument/2006/relationships/image" Target="../media/image35.png" /><Relationship Id="rId5" Type="http://schemas.openxmlformats.org/officeDocument/2006/relationships/image" Target="../media/image34.jpeg" /><Relationship Id="rId4" Type="http://schemas.openxmlformats.org/officeDocument/2006/relationships/image" Target="../media/image6.pn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18.xml" /><Relationship Id="rId5" Type="http://schemas.openxmlformats.org/officeDocument/2006/relationships/image" Target="../media/image5.gif" /><Relationship Id="rId4" Type="http://schemas.openxmlformats.org/officeDocument/2006/relationships/image" Target="../media/image4.gif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8.jpeg" /><Relationship Id="rId4" Type="http://schemas.openxmlformats.org/officeDocument/2006/relationships/image" Target="../media/image7.pn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9.jpeg" /><Relationship Id="rId4" Type="http://schemas.openxmlformats.org/officeDocument/2006/relationships/image" Target="../media/image7.pn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10.png" /><Relationship Id="rId4" Type="http://schemas.openxmlformats.org/officeDocument/2006/relationships/image" Target="../media/image7.pn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2.jpeg" /><Relationship Id="rId5" Type="http://schemas.openxmlformats.org/officeDocument/2006/relationships/image" Target="../media/image11.jpeg" /><Relationship Id="rId4" Type="http://schemas.openxmlformats.org/officeDocument/2006/relationships/image" Target="../media/image7.pn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 /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2.pn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 /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29.xml" /><Relationship Id="rId4" Type="http://schemas.openxmlformats.org/officeDocument/2006/relationships/image" Target="../media/image2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>
            <a:extLst>
              <a:ext uri="{FF2B5EF4-FFF2-40B4-BE49-F238E27FC236}">
                <a16:creationId xmlns:a16="http://schemas.microsoft.com/office/drawing/2014/main" id="{15D3CC48-B5DB-4444-9879-8DAE351450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4500" y="2214563"/>
            <a:ext cx="4500563" cy="228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7200" b="1" i="1">
                <a:solidFill>
                  <a:srgbClr val="457AB7"/>
                </a:solidFill>
                <a:latin typeface="Times New Roman" panose="02020603050405020304" pitchFamily="18" charset="0"/>
              </a:rPr>
              <a:t>«Наша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7200" b="1" i="1">
                <a:solidFill>
                  <a:srgbClr val="457AB7"/>
                </a:solidFill>
                <a:latin typeface="Times New Roman" panose="02020603050405020304" pitchFamily="18" charset="0"/>
              </a:rPr>
              <a:t>   армия»</a:t>
            </a:r>
          </a:p>
        </p:txBody>
      </p:sp>
      <p:pic>
        <p:nvPicPr>
          <p:cNvPr id="6147" name="Picture 2">
            <a:extLst>
              <a:ext uri="{FF2B5EF4-FFF2-40B4-BE49-F238E27FC236}">
                <a16:creationId xmlns:a16="http://schemas.microsoft.com/office/drawing/2014/main" id="{F50894E3-177A-4011-BC5A-14188146E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1400" y="6375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8EF1D895-4014-4C92-953C-AFA1067C2E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250" y="642938"/>
            <a:ext cx="4714875" cy="230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4800" b="1">
                <a:solidFill>
                  <a:srgbClr val="FFFFFF"/>
                </a:solidFill>
                <a:latin typeface="Times New Roman" panose="02020603050405020304" pitchFamily="18" charset="0"/>
              </a:rPr>
              <a:t>У каждого ряда войск есть своя военная форма.</a:t>
            </a:r>
          </a:p>
        </p:txBody>
      </p:sp>
    </p:spTree>
  </p:cSld>
  <p:clrMapOvr>
    <a:masterClrMapping/>
  </p:clrMapOvr>
  <p:transition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>
            <a:extLst>
              <a:ext uri="{FF2B5EF4-FFF2-40B4-BE49-F238E27FC236}">
                <a16:creationId xmlns:a16="http://schemas.microsoft.com/office/drawing/2014/main" id="{8E3F544C-A7EE-44C2-BBDE-FF2CBDBC86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25" y="214313"/>
            <a:ext cx="4383088" cy="6480175"/>
          </a:xfrm>
          <a:prstGeom prst="rect">
            <a:avLst/>
          </a:prstGeom>
          <a:noFill/>
          <a:ln w="8892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7" name="Rectangle 2">
            <a:extLst>
              <a:ext uri="{FF2B5EF4-FFF2-40B4-BE49-F238E27FC236}">
                <a16:creationId xmlns:a16="http://schemas.microsoft.com/office/drawing/2014/main" id="{31F18F0D-E639-4137-A479-27CC52A16A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0438" y="142875"/>
            <a:ext cx="2500312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4000" b="1">
                <a:solidFill>
                  <a:srgbClr val="C00000"/>
                </a:solidFill>
                <a:latin typeface="Times New Roman" panose="02020603050405020304" pitchFamily="18" charset="0"/>
              </a:rPr>
              <a:t>Лётчик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>
            <a:extLst>
              <a:ext uri="{FF2B5EF4-FFF2-40B4-BE49-F238E27FC236}">
                <a16:creationId xmlns:a16="http://schemas.microsoft.com/office/drawing/2014/main" id="{26D1A550-D0C9-449E-B5F9-51A3F7C0BD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14313"/>
            <a:ext cx="4386263" cy="6480175"/>
          </a:xfrm>
          <a:prstGeom prst="rect">
            <a:avLst/>
          </a:prstGeom>
          <a:noFill/>
          <a:ln w="8892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11" name="Rectangle 2">
            <a:extLst>
              <a:ext uri="{FF2B5EF4-FFF2-40B4-BE49-F238E27FC236}">
                <a16:creationId xmlns:a16="http://schemas.microsoft.com/office/drawing/2014/main" id="{ED282CE7-AC65-40FC-B470-31FC472802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4750" y="142875"/>
            <a:ext cx="2500313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4000" b="1">
                <a:solidFill>
                  <a:srgbClr val="C00000"/>
                </a:solidFill>
                <a:latin typeface="Times New Roman" panose="02020603050405020304" pitchFamily="18" charset="0"/>
              </a:rPr>
              <a:t>Моряк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">
            <a:extLst>
              <a:ext uri="{FF2B5EF4-FFF2-40B4-BE49-F238E27FC236}">
                <a16:creationId xmlns:a16="http://schemas.microsoft.com/office/drawing/2014/main" id="{5A89762A-36DE-4051-B84B-F0EBF43FDD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63" y="214313"/>
            <a:ext cx="4403725" cy="6480175"/>
          </a:xfrm>
          <a:prstGeom prst="rect">
            <a:avLst/>
          </a:prstGeom>
          <a:noFill/>
          <a:ln w="8892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35" name="Rectangle 2">
            <a:extLst>
              <a:ext uri="{FF2B5EF4-FFF2-40B4-BE49-F238E27FC236}">
                <a16:creationId xmlns:a16="http://schemas.microsoft.com/office/drawing/2014/main" id="{410ABE80-E529-4BC2-BC45-06B4F798CD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0438" y="214313"/>
            <a:ext cx="271462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4000" b="1">
                <a:solidFill>
                  <a:srgbClr val="C00000"/>
                </a:solidFill>
                <a:latin typeface="Times New Roman" panose="02020603050405020304" pitchFamily="18" charset="0"/>
              </a:rPr>
              <a:t>Танкист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1">
            <a:extLst>
              <a:ext uri="{FF2B5EF4-FFF2-40B4-BE49-F238E27FC236}">
                <a16:creationId xmlns:a16="http://schemas.microsoft.com/office/drawing/2014/main" id="{E35EBA7B-EFB5-4925-B4F8-058D256C84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438" y="214313"/>
            <a:ext cx="4375150" cy="6480175"/>
          </a:xfrm>
          <a:prstGeom prst="rect">
            <a:avLst/>
          </a:prstGeom>
          <a:noFill/>
          <a:ln w="8892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59" name="Rectangle 2">
            <a:extLst>
              <a:ext uri="{FF2B5EF4-FFF2-40B4-BE49-F238E27FC236}">
                <a16:creationId xmlns:a16="http://schemas.microsoft.com/office/drawing/2014/main" id="{BCAFA230-8B3A-4785-88BE-8F06047454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00" y="142875"/>
            <a:ext cx="371475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4000" b="1">
                <a:solidFill>
                  <a:srgbClr val="C00000"/>
                </a:solidFill>
                <a:latin typeface="Times New Roman" panose="02020603050405020304" pitchFamily="18" charset="0"/>
              </a:rPr>
              <a:t>Пограничник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>
            <a:extLst>
              <a:ext uri="{FF2B5EF4-FFF2-40B4-BE49-F238E27FC236}">
                <a16:creationId xmlns:a16="http://schemas.microsoft.com/office/drawing/2014/main" id="{3A12BCB3-E91E-4B70-9FCA-E48823894A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14313"/>
            <a:ext cx="4379913" cy="6480175"/>
          </a:xfrm>
          <a:prstGeom prst="rect">
            <a:avLst/>
          </a:prstGeom>
          <a:noFill/>
          <a:ln w="8892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483" name="Rectangle 2">
            <a:extLst>
              <a:ext uri="{FF2B5EF4-FFF2-40B4-BE49-F238E27FC236}">
                <a16:creationId xmlns:a16="http://schemas.microsoft.com/office/drawing/2014/main" id="{89849B70-4CA3-4A0A-88B2-C33DB8FEDD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71813" y="142875"/>
            <a:ext cx="3500437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4000" b="1">
                <a:solidFill>
                  <a:srgbClr val="C00000"/>
                </a:solidFill>
                <a:latin typeface="Times New Roman" panose="02020603050405020304" pitchFamily="18" charset="0"/>
              </a:rPr>
              <a:t>Артиллерист</a:t>
            </a:r>
          </a:p>
        </p:txBody>
      </p:sp>
      <p:pic>
        <p:nvPicPr>
          <p:cNvPr id="20484" name="Picture 3">
            <a:extLst>
              <a:ext uri="{FF2B5EF4-FFF2-40B4-BE49-F238E27FC236}">
                <a16:creationId xmlns:a16="http://schemas.microsoft.com/office/drawing/2014/main" id="{80856972-2967-4D64-A694-A5650F0A6A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edg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>
            <a:extLst>
              <a:ext uri="{FF2B5EF4-FFF2-40B4-BE49-F238E27FC236}">
                <a16:creationId xmlns:a16="http://schemas.microsoft.com/office/drawing/2014/main" id="{C89F9B0A-04CC-4B97-8D87-20826CB9A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63" y="214313"/>
            <a:ext cx="4511675" cy="6480175"/>
          </a:xfrm>
          <a:prstGeom prst="rect">
            <a:avLst/>
          </a:prstGeom>
          <a:noFill/>
          <a:ln w="8892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7" name="Rectangle 2">
            <a:extLst>
              <a:ext uri="{FF2B5EF4-FFF2-40B4-BE49-F238E27FC236}">
                <a16:creationId xmlns:a16="http://schemas.microsoft.com/office/drawing/2014/main" id="{1EEFA055-2192-4E98-824E-F79B66D421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4688" y="142875"/>
            <a:ext cx="314325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4000" b="1">
                <a:solidFill>
                  <a:srgbClr val="C00000"/>
                </a:solidFill>
                <a:latin typeface="Times New Roman" panose="02020603050405020304" pitchFamily="18" charset="0"/>
              </a:rPr>
              <a:t>Подводник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">
            <a:extLst>
              <a:ext uri="{FF2B5EF4-FFF2-40B4-BE49-F238E27FC236}">
                <a16:creationId xmlns:a16="http://schemas.microsoft.com/office/drawing/2014/main" id="{08070EAB-7D6F-434C-A716-C153456D11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14313"/>
            <a:ext cx="4540250" cy="6480175"/>
          </a:xfrm>
          <a:prstGeom prst="rect">
            <a:avLst/>
          </a:prstGeom>
          <a:noFill/>
          <a:ln w="8892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1" name="Rectangle 2">
            <a:extLst>
              <a:ext uri="{FF2B5EF4-FFF2-40B4-BE49-F238E27FC236}">
                <a16:creationId xmlns:a16="http://schemas.microsoft.com/office/drawing/2014/main" id="{5D7C7B5F-D2DA-4E98-AEEA-D171B7B7EB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6125" y="142875"/>
            <a:ext cx="3143250" cy="70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4000" b="1">
                <a:solidFill>
                  <a:srgbClr val="C00000"/>
                </a:solidFill>
                <a:latin typeface="Times New Roman" panose="02020603050405020304" pitchFamily="18" charset="0"/>
              </a:rPr>
              <a:t>Десантник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">
            <a:extLst>
              <a:ext uri="{FF2B5EF4-FFF2-40B4-BE49-F238E27FC236}">
                <a16:creationId xmlns:a16="http://schemas.microsoft.com/office/drawing/2014/main" id="{3C21704E-95AD-4CBC-BA48-22BC1247E1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214313"/>
            <a:ext cx="1428750" cy="2039937"/>
          </a:xfrm>
          <a:prstGeom prst="rect">
            <a:avLst/>
          </a:prstGeom>
          <a:noFill/>
          <a:ln w="8892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5" name="Picture 1">
            <a:extLst>
              <a:ext uri="{FF2B5EF4-FFF2-40B4-BE49-F238E27FC236}">
                <a16:creationId xmlns:a16="http://schemas.microsoft.com/office/drawing/2014/main" id="{F077E221-99EE-4F45-BCC9-58D122F335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4572000"/>
            <a:ext cx="1428750" cy="2114550"/>
          </a:xfrm>
          <a:prstGeom prst="rect">
            <a:avLst/>
          </a:prstGeom>
          <a:noFill/>
          <a:ln w="8892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1">
            <a:extLst>
              <a:ext uri="{FF2B5EF4-FFF2-40B4-BE49-F238E27FC236}">
                <a16:creationId xmlns:a16="http://schemas.microsoft.com/office/drawing/2014/main" id="{FB1B5158-866B-475B-AAB4-7AC9D35A4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38" y="2286000"/>
            <a:ext cx="1401762" cy="2076450"/>
          </a:xfrm>
          <a:prstGeom prst="rect">
            <a:avLst/>
          </a:prstGeom>
          <a:noFill/>
          <a:ln w="8892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7" name="Picture 1">
            <a:extLst>
              <a:ext uri="{FF2B5EF4-FFF2-40B4-BE49-F238E27FC236}">
                <a16:creationId xmlns:a16="http://schemas.microsoft.com/office/drawing/2014/main" id="{95C0DA91-B17B-4799-94CC-CC5A4C4D51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38" y="4500563"/>
            <a:ext cx="1428750" cy="2101850"/>
          </a:xfrm>
          <a:prstGeom prst="rect">
            <a:avLst/>
          </a:prstGeom>
          <a:noFill/>
          <a:ln w="8892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8" name="Picture 1">
            <a:extLst>
              <a:ext uri="{FF2B5EF4-FFF2-40B4-BE49-F238E27FC236}">
                <a16:creationId xmlns:a16="http://schemas.microsoft.com/office/drawing/2014/main" id="{E3290334-994C-44AB-A334-3E020F4932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2357438"/>
            <a:ext cx="1401763" cy="2071687"/>
          </a:xfrm>
          <a:prstGeom prst="rect">
            <a:avLst/>
          </a:prstGeom>
          <a:noFill/>
          <a:ln w="8892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9" name="Picture 1">
            <a:extLst>
              <a:ext uri="{FF2B5EF4-FFF2-40B4-BE49-F238E27FC236}">
                <a16:creationId xmlns:a16="http://schemas.microsoft.com/office/drawing/2014/main" id="{D8218F99-072E-46B5-9A0E-264D4BF2B7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38" y="142875"/>
            <a:ext cx="1387475" cy="2051050"/>
          </a:xfrm>
          <a:prstGeom prst="rect">
            <a:avLst/>
          </a:prstGeom>
          <a:noFill/>
          <a:ln w="8892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0290" name="Picture 2" descr="http://volgograd.mirpnevmatiki.ru/published/publicdata/SSKOILRUPNEVMAT/attachments/SC/products_pictures/shlem_tankista_enl.jpg">
            <a:extLst>
              <a:ext uri="{FF2B5EF4-FFF2-40B4-BE49-F238E27FC236}">
                <a16:creationId xmlns:a16="http://schemas.microsoft.com/office/drawing/2014/main" id="{D6300645-91F4-4F7F-942C-166146C988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1500188"/>
            <a:ext cx="1349375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0292" name="Picture 4" descr="http://www.armilit.ru/components/com_virtuemart/shop_image/product/58_3_resize.jpg">
            <a:extLst>
              <a:ext uri="{FF2B5EF4-FFF2-40B4-BE49-F238E27FC236}">
                <a16:creationId xmlns:a16="http://schemas.microsoft.com/office/drawing/2014/main" id="{48633B7E-32A9-4FCC-AFFB-446BF81424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4143375"/>
            <a:ext cx="2476500" cy="120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0296" name="Picture 8" descr="http://irbis-shop.ru/published/publicdata/TIBIBOSHOP/attachments/SC/products_pictures/5535_enl.jpg">
            <a:extLst>
              <a:ext uri="{FF2B5EF4-FFF2-40B4-BE49-F238E27FC236}">
                <a16:creationId xmlns:a16="http://schemas.microsoft.com/office/drawing/2014/main" id="{77D254E2-B77B-43E5-9C54-650D9ED1B2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313" y="285750"/>
            <a:ext cx="140017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0298" name="Picture 10" descr="http://im6-tub-ru.yandex.net/i?id=165175746-25-72&amp;n=21">
            <a:extLst>
              <a:ext uri="{FF2B5EF4-FFF2-40B4-BE49-F238E27FC236}">
                <a16:creationId xmlns:a16="http://schemas.microsoft.com/office/drawing/2014/main" id="{B0CCFA1C-0C45-422C-A398-0F0CEB3F31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38" y="0"/>
            <a:ext cx="1508125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4" name="AutoShape 12" descr="http://&amp;pcy;&amp;ocy;&amp;lcy;&amp;icy;&amp;gcy;&amp;ocy;&amp;ncy;-&amp;pcy;&amp;iecy;&amp;rcy;&amp;mcy;&amp;softcy;.&amp;rcy;&amp;fcy;/images/golovnye_ubory/bereti/beret_besshov_golub_big.jpg">
            <a:extLst>
              <a:ext uri="{FF2B5EF4-FFF2-40B4-BE49-F238E27FC236}">
                <a16:creationId xmlns:a16="http://schemas.microsoft.com/office/drawing/2014/main" id="{DB34F8C1-6631-4E63-8311-A086E282A37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2125663"/>
            <a:ext cx="4762500" cy="4762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en-US"/>
          </a:p>
        </p:txBody>
      </p:sp>
      <p:sp>
        <p:nvSpPr>
          <p:cNvPr id="23565" name="AutoShape 14" descr="http://&amp;pcy;&amp;ocy;&amp;lcy;&amp;icy;&amp;gcy;&amp;ocy;&amp;ncy;-&amp;pcy;&amp;iecy;&amp;rcy;&amp;mcy;&amp;softcy;.&amp;rcy;&amp;fcy;/images/golovnye_ubory/bereti/beret_besshov_golub_big.jpg">
            <a:extLst>
              <a:ext uri="{FF2B5EF4-FFF2-40B4-BE49-F238E27FC236}">
                <a16:creationId xmlns:a16="http://schemas.microsoft.com/office/drawing/2014/main" id="{244E1E81-5A4C-467D-9054-E0E6E5B161C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2125663"/>
            <a:ext cx="4762500" cy="4762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en-US"/>
          </a:p>
        </p:txBody>
      </p:sp>
      <p:sp>
        <p:nvSpPr>
          <p:cNvPr id="23566" name="AutoShape 16" descr="http://&amp;pcy;&amp;ocy;&amp;lcy;&amp;icy;&amp;gcy;&amp;ocy;&amp;ncy;-&amp;pcy;&amp;iecy;&amp;rcy;&amp;mcy;&amp;softcy;.&amp;rcy;&amp;fcy;/images/golovnye_ubory/bereti/beret_besshov_golub_big.jpg">
            <a:extLst>
              <a:ext uri="{FF2B5EF4-FFF2-40B4-BE49-F238E27FC236}">
                <a16:creationId xmlns:a16="http://schemas.microsoft.com/office/drawing/2014/main" id="{C2AD9ADE-8698-408C-89B5-5AB13397737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3335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en-US"/>
          </a:p>
        </p:txBody>
      </p:sp>
      <p:pic>
        <p:nvPicPr>
          <p:cNvPr id="140306" name="Picture 18" descr="http://img02.darudar.org/s600/00/01/74/30/7430c8f3013dbf2ee1c0aae1247213c3.jpg">
            <a:extLst>
              <a:ext uri="{FF2B5EF4-FFF2-40B4-BE49-F238E27FC236}">
                <a16:creationId xmlns:a16="http://schemas.microsoft.com/office/drawing/2014/main" id="{FE17CCE1-32CC-4622-BE1B-A86058CF00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2857500"/>
            <a:ext cx="1285875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0308" name="Picture 20" descr="http://tdsuvenirov.ru/media/catalog/product/cache/1/image/5e06319eda06f020e43594a9c230972d/m/i/milit13.jpg">
            <a:extLst>
              <a:ext uri="{FF2B5EF4-FFF2-40B4-BE49-F238E27FC236}">
                <a16:creationId xmlns:a16="http://schemas.microsoft.com/office/drawing/2014/main" id="{E6A33FB4-274E-4E7E-83C5-B86217C57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5310188"/>
            <a:ext cx="1547813" cy="154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3.46945E-18 L -0.2283 0.65093 " pathEditMode="relative" ptsTypes="AA">
                                      <p:cBhvr>
                                        <p:cTn id="6" dur="2000" fill="hold"/>
                                        <p:tgtEl>
                                          <p:spTgt spid="1402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83 0.10185 L 0.0993 0.39584 " pathEditMode="relative" ptsTypes="AA">
                                      <p:cBhvr>
                                        <p:cTn id="10" dur="2000" fill="hold"/>
                                        <p:tgtEl>
                                          <p:spTgt spid="1402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08 0.0669 L 0.25625 0.47639 " pathEditMode="relative" ptsTypes="AA">
                                      <p:cBhvr>
                                        <p:cTn id="14" dur="2000" fill="hold"/>
                                        <p:tgtEl>
                                          <p:spTgt spid="1402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1.11111E-6 L -0.18906 -0.33588 " pathEditMode="relative" ptsTypes="AA">
                                      <p:cBhvr>
                                        <p:cTn id="18" dur="2000" fill="hold"/>
                                        <p:tgtEl>
                                          <p:spTgt spid="1403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504 -0.09769 L -0.20747 -0.20255 " pathEditMode="relative" ptsTypes="AA">
                                      <p:cBhvr>
                                        <p:cTn id="22" dur="2000" fill="hold"/>
                                        <p:tgtEl>
                                          <p:spTgt spid="1402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062 -0.07199 L 0.19027 -0.70208 " pathEditMode="relative" ptsTypes="AA">
                                      <p:cBhvr>
                                        <p:cTn id="26" dur="2000" fill="hold"/>
                                        <p:tgtEl>
                                          <p:spTgt spid="1403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4980FA47-DE87-4AD5-AEC8-18081AD240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9063" y="642938"/>
            <a:ext cx="5072062" cy="341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3600" b="1">
                <a:solidFill>
                  <a:srgbClr val="FFFFFF"/>
                </a:solidFill>
                <a:latin typeface="Times New Roman" panose="02020603050405020304" pitchFamily="18" charset="0"/>
              </a:rPr>
              <a:t>Ребята, а вы знаете, какая техника помогат нашим солдатам на службе?</a:t>
            </a:r>
          </a:p>
          <a:p>
            <a:pPr algn="ctr"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3600" b="1">
                <a:solidFill>
                  <a:srgbClr val="FFFFFF"/>
                </a:solidFill>
                <a:latin typeface="Times New Roman" panose="02020603050405020304" pitchFamily="18" charset="0"/>
              </a:rPr>
              <a:t>Это все- военная техника.</a:t>
            </a:r>
          </a:p>
        </p:txBody>
      </p:sp>
    </p:spTree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>
            <a:extLst>
              <a:ext uri="{FF2B5EF4-FFF2-40B4-BE49-F238E27FC236}">
                <a16:creationId xmlns:a16="http://schemas.microsoft.com/office/drawing/2014/main" id="{6A293B24-B929-4F07-82DF-D4408AAC70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4813" y="214313"/>
            <a:ext cx="4500562" cy="642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3200" b="1" i="1">
                <a:solidFill>
                  <a:srgbClr val="FFFFFF"/>
                </a:solidFill>
                <a:latin typeface="Times New Roman" panose="02020603050405020304" pitchFamily="18" charset="0"/>
              </a:rPr>
              <a:t>Об армии любимой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3200" b="1" i="1">
                <a:solidFill>
                  <a:srgbClr val="FFFFFF"/>
                </a:solidFill>
                <a:latin typeface="Times New Roman" panose="02020603050405020304" pitchFamily="18" charset="0"/>
              </a:rPr>
              <a:t>Знает стар и млад.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3200" b="1" i="1">
                <a:solidFill>
                  <a:srgbClr val="FFFFFF"/>
                </a:solidFill>
                <a:latin typeface="Times New Roman" panose="02020603050405020304" pitchFamily="18" charset="0"/>
              </a:rPr>
              <a:t>И ей, непобедимой,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3200" b="1" i="1">
                <a:solidFill>
                  <a:srgbClr val="FFFFFF"/>
                </a:solidFill>
                <a:latin typeface="Times New Roman" panose="02020603050405020304" pitchFamily="18" charset="0"/>
              </a:rPr>
              <a:t>Сегодня каждый рад.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3200" b="1" i="1">
                <a:solidFill>
                  <a:srgbClr val="FFFFFF"/>
                </a:solidFill>
                <a:latin typeface="Times New Roman" panose="02020603050405020304" pitchFamily="18" charset="0"/>
              </a:rPr>
              <a:t>Есть в армии солдаты, 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3200" b="1" i="1">
                <a:solidFill>
                  <a:srgbClr val="FFFFFF"/>
                </a:solidFill>
                <a:latin typeface="Times New Roman" panose="02020603050405020304" pitchFamily="18" charset="0"/>
              </a:rPr>
              <a:t>Танкисты, моряки.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3200" b="1" i="1">
                <a:solidFill>
                  <a:srgbClr val="FFFFFF"/>
                </a:solidFill>
                <a:latin typeface="Times New Roman" panose="02020603050405020304" pitchFamily="18" charset="0"/>
              </a:rPr>
              <a:t>Все сильные ребята,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3200" b="1" i="1">
                <a:solidFill>
                  <a:srgbClr val="FFFFFF"/>
                </a:solidFill>
                <a:latin typeface="Times New Roman" panose="02020603050405020304" pitchFamily="18" charset="0"/>
              </a:rPr>
              <a:t>Им не страшны враги!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3200" b="1" i="1">
                <a:solidFill>
                  <a:srgbClr val="FFFFFF"/>
                </a:solidFill>
                <a:latin typeface="Times New Roman" panose="02020603050405020304" pitchFamily="18" charset="0"/>
              </a:rPr>
              <a:t>Стоят ракеты где-то,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3200" b="1" i="1">
                <a:solidFill>
                  <a:srgbClr val="FFFFFF"/>
                </a:solidFill>
                <a:latin typeface="Times New Roman" panose="02020603050405020304" pitchFamily="18" charset="0"/>
              </a:rPr>
              <a:t>И на замке граница.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3200" b="1" i="1">
                <a:solidFill>
                  <a:srgbClr val="FFFFFF"/>
                </a:solidFill>
                <a:latin typeface="Times New Roman" panose="02020603050405020304" pitchFamily="18" charset="0"/>
              </a:rPr>
              <a:t>И так чудесно это,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3200" b="1" i="1">
                <a:solidFill>
                  <a:srgbClr val="FFFFFF"/>
                </a:solidFill>
                <a:latin typeface="Times New Roman" panose="02020603050405020304" pitchFamily="18" charset="0"/>
              </a:rPr>
              <a:t>Что нам спокойно    спится!</a:t>
            </a:r>
          </a:p>
        </p:txBody>
      </p:sp>
      <p:pic>
        <p:nvPicPr>
          <p:cNvPr id="7171" name="Picture 2">
            <a:extLst>
              <a:ext uri="{FF2B5EF4-FFF2-40B4-BE49-F238E27FC236}">
                <a16:creationId xmlns:a16="http://schemas.microsoft.com/office/drawing/2014/main" id="{D7F809F2-8E76-4792-8FE4-33CF57F43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25" y="285750"/>
            <a:ext cx="12858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72" name="Picture 3">
            <a:extLst>
              <a:ext uri="{FF2B5EF4-FFF2-40B4-BE49-F238E27FC236}">
                <a16:creationId xmlns:a16="http://schemas.microsoft.com/office/drawing/2014/main" id="{F11824E8-FAB5-4B53-86F6-F92D60708B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1714500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173" name="Picture 4">
            <a:extLst>
              <a:ext uri="{FF2B5EF4-FFF2-40B4-BE49-F238E27FC236}">
                <a16:creationId xmlns:a16="http://schemas.microsoft.com/office/drawing/2014/main" id="{2A105FC8-F7EC-4CFE-98CC-167147A083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357188"/>
            <a:ext cx="12954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edg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4" descr="http://image.newsru.com/pict/id/large/1225033_20091123190300.gif">
            <a:extLst>
              <a:ext uri="{FF2B5EF4-FFF2-40B4-BE49-F238E27FC236}">
                <a16:creationId xmlns:a16="http://schemas.microsoft.com/office/drawing/2014/main" id="{073A37C6-484D-40AE-9DF4-D28C60C1A4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214313"/>
            <a:ext cx="190500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Picture 16" descr="http://s55.radikal.ru/i148/1202/81/130c153b6c06.jpg">
            <a:extLst>
              <a:ext uri="{FF2B5EF4-FFF2-40B4-BE49-F238E27FC236}">
                <a16:creationId xmlns:a16="http://schemas.microsoft.com/office/drawing/2014/main" id="{4E3EBCD2-E591-4A19-9F22-31BB2B847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5072063"/>
            <a:ext cx="2000250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1">
            <a:extLst>
              <a:ext uri="{FF2B5EF4-FFF2-40B4-BE49-F238E27FC236}">
                <a16:creationId xmlns:a16="http://schemas.microsoft.com/office/drawing/2014/main" id="{46232354-AAAB-4F00-A153-8C7C3DA533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2357438"/>
            <a:ext cx="1452563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5605" name="Прямоугольник 11">
            <a:extLst>
              <a:ext uri="{FF2B5EF4-FFF2-40B4-BE49-F238E27FC236}">
                <a16:creationId xmlns:a16="http://schemas.microsoft.com/office/drawing/2014/main" id="{C7F3E909-A8D7-45C4-9861-19C3FC3FEE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3188" y="285750"/>
            <a:ext cx="4786312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altLang="en-US" sz="3200" b="1">
                <a:solidFill>
                  <a:srgbClr val="FFFFFF"/>
                </a:solidFill>
                <a:latin typeface="Times New Roman" panose="02020603050405020304" pitchFamily="18" charset="0"/>
              </a:rPr>
              <a:t>К самолету подошел …</a:t>
            </a:r>
            <a:endParaRPr lang="ru-RU" altLang="en-US" sz="3200">
              <a:solidFill>
                <a:srgbClr val="FFFFFF"/>
              </a:solidFill>
            </a:endParaRPr>
          </a:p>
        </p:txBody>
      </p:sp>
      <p:sp>
        <p:nvSpPr>
          <p:cNvPr id="25606" name="Прямоугольник 12">
            <a:extLst>
              <a:ext uri="{FF2B5EF4-FFF2-40B4-BE49-F238E27FC236}">
                <a16:creationId xmlns:a16="http://schemas.microsoft.com/office/drawing/2014/main" id="{A6D4D01A-0D3A-4855-934E-228A6AB45E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3188" y="5461000"/>
            <a:ext cx="40005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3200" b="1">
                <a:solidFill>
                  <a:srgbClr val="FFFFFF"/>
                </a:solidFill>
                <a:latin typeface="Times New Roman" panose="02020603050405020304" pitchFamily="18" charset="0"/>
              </a:rPr>
              <a:t>У танка встал…</a:t>
            </a:r>
          </a:p>
        </p:txBody>
      </p:sp>
      <p:sp>
        <p:nvSpPr>
          <p:cNvPr id="25607" name="Прямоугольник 13">
            <a:extLst>
              <a:ext uri="{FF2B5EF4-FFF2-40B4-BE49-F238E27FC236}">
                <a16:creationId xmlns:a16="http://schemas.microsoft.com/office/drawing/2014/main" id="{D057C5DF-7109-42C5-8D97-E2A36BE7FE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3244850"/>
            <a:ext cx="52673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algn="ctr"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3200" b="1">
                <a:solidFill>
                  <a:srgbClr val="FFFFFF"/>
                </a:solidFill>
                <a:latin typeface="Times New Roman" panose="02020603050405020304" pitchFamily="18" charset="0"/>
              </a:rPr>
              <a:t>На парашюте спускается…</a:t>
            </a:r>
          </a:p>
        </p:txBody>
      </p:sp>
      <p:pic>
        <p:nvPicPr>
          <p:cNvPr id="15" name="Picture 1">
            <a:extLst>
              <a:ext uri="{FF2B5EF4-FFF2-40B4-BE49-F238E27FC236}">
                <a16:creationId xmlns:a16="http://schemas.microsoft.com/office/drawing/2014/main" id="{158D3F86-A57A-4F0C-866F-3A6603BBD3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38" y="2357438"/>
            <a:ext cx="1428750" cy="2039937"/>
          </a:xfrm>
          <a:prstGeom prst="rect">
            <a:avLst/>
          </a:prstGeom>
          <a:noFill/>
          <a:ln w="8892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">
            <a:extLst>
              <a:ext uri="{FF2B5EF4-FFF2-40B4-BE49-F238E27FC236}">
                <a16:creationId xmlns:a16="http://schemas.microsoft.com/office/drawing/2014/main" id="{F107CA46-E223-402A-9D64-7829B490D0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38" y="4572000"/>
            <a:ext cx="1428750" cy="2101850"/>
          </a:xfrm>
          <a:prstGeom prst="rect">
            <a:avLst/>
          </a:prstGeom>
          <a:noFill/>
          <a:ln w="8892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">
            <a:extLst>
              <a:ext uri="{FF2B5EF4-FFF2-40B4-BE49-F238E27FC236}">
                <a16:creationId xmlns:a16="http://schemas.microsoft.com/office/drawing/2014/main" id="{1AB3C528-F440-4AA7-BA7E-1E63258D4B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38" y="142875"/>
            <a:ext cx="1387475" cy="2051050"/>
          </a:xfrm>
          <a:prstGeom prst="rect">
            <a:avLst/>
          </a:prstGeom>
          <a:noFill/>
          <a:ln w="8892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906 0.00417 L -0.57726 0.00417 " pathEditMode="relative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913 0.00764 L -0.5165 0.00764 " pathEditMode="relative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132 0.0162 L -0.42205 0.0162 " pathEditMode="relative" ptsTypes="AA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2" descr="http://thenews.kz/static/news/0/f/0fVKddYH.jpg">
            <a:extLst>
              <a:ext uri="{FF2B5EF4-FFF2-40B4-BE49-F238E27FC236}">
                <a16:creationId xmlns:a16="http://schemas.microsoft.com/office/drawing/2014/main" id="{2F07077E-BBA6-4CCB-945A-B5E7216EA5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2"/>
          <a:stretch>
            <a:fillRect/>
          </a:stretch>
        </p:blipFill>
        <p:spPr bwMode="auto">
          <a:xfrm>
            <a:off x="214313" y="357188"/>
            <a:ext cx="2111375" cy="164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20" descr="http://sportstoday.us/image/052013/RM%20Auctions%20Of%20May%202013_4.jpg">
            <a:extLst>
              <a:ext uri="{FF2B5EF4-FFF2-40B4-BE49-F238E27FC236}">
                <a16:creationId xmlns:a16="http://schemas.microsoft.com/office/drawing/2014/main" id="{0B4713E7-7AA1-4364-85DE-AD210105FA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2500313"/>
            <a:ext cx="2449513" cy="14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3">
            <a:extLst>
              <a:ext uri="{FF2B5EF4-FFF2-40B4-BE49-F238E27FC236}">
                <a16:creationId xmlns:a16="http://schemas.microsoft.com/office/drawing/2014/main" id="{73CA8E1F-7014-4C2D-A4CC-E9A84F56DF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4286250"/>
            <a:ext cx="1900237" cy="2374900"/>
          </a:xfrm>
          <a:prstGeom prst="rect">
            <a:avLst/>
          </a:prstGeom>
          <a:solidFill>
            <a:srgbClr val="EDEDED"/>
          </a:solidFill>
          <a:ln w="88920">
            <a:solidFill>
              <a:srgbClr val="FFFFFF"/>
            </a:solidFill>
            <a:miter lim="800000"/>
            <a:headEnd/>
            <a:tailEnd/>
          </a:ln>
        </p:spPr>
      </p:pic>
      <p:sp>
        <p:nvSpPr>
          <p:cNvPr id="26629" name="Прямоугольник 12">
            <a:extLst>
              <a:ext uri="{FF2B5EF4-FFF2-40B4-BE49-F238E27FC236}">
                <a16:creationId xmlns:a16="http://schemas.microsoft.com/office/drawing/2014/main" id="{9A70670F-72C1-44E4-93FB-AF0EDBC44D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1750" y="857250"/>
            <a:ext cx="5572125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altLang="en-US" sz="3200" b="1">
                <a:latin typeface="Times New Roman" panose="02020603050405020304" pitchFamily="18" charset="0"/>
              </a:rPr>
              <a:t>Около кораблей стоят…</a:t>
            </a:r>
          </a:p>
        </p:txBody>
      </p:sp>
      <p:sp>
        <p:nvSpPr>
          <p:cNvPr id="26630" name="Прямоугольник 13">
            <a:extLst>
              <a:ext uri="{FF2B5EF4-FFF2-40B4-BE49-F238E27FC236}">
                <a16:creationId xmlns:a16="http://schemas.microsoft.com/office/drawing/2014/main" id="{878C67EC-6ABD-4413-9DFD-A421844A2F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3250" y="2857500"/>
            <a:ext cx="4143375" cy="55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altLang="en-US" sz="3200" b="1">
                <a:latin typeface="Times New Roman" panose="02020603050405020304" pitchFamily="18" charset="0"/>
              </a:rPr>
              <a:t>На машине едут…</a:t>
            </a:r>
          </a:p>
        </p:txBody>
      </p:sp>
      <p:sp>
        <p:nvSpPr>
          <p:cNvPr id="26631" name="Прямоугольник 14">
            <a:extLst>
              <a:ext uri="{FF2B5EF4-FFF2-40B4-BE49-F238E27FC236}">
                <a16:creationId xmlns:a16="http://schemas.microsoft.com/office/drawing/2014/main" id="{7ADFD700-918E-463B-BA3E-F7385DFAF9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8938" y="4929188"/>
            <a:ext cx="4857750" cy="55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altLang="en-US" sz="3200" b="1">
                <a:latin typeface="Times New Roman" panose="02020603050405020304" pitchFamily="18" charset="0"/>
              </a:rPr>
              <a:t>Границу охраняют…</a:t>
            </a:r>
          </a:p>
        </p:txBody>
      </p:sp>
      <p:pic>
        <p:nvPicPr>
          <p:cNvPr id="16" name="Picture 1">
            <a:extLst>
              <a:ext uri="{FF2B5EF4-FFF2-40B4-BE49-F238E27FC236}">
                <a16:creationId xmlns:a16="http://schemas.microsoft.com/office/drawing/2014/main" id="{A3B7A0C7-4D21-4210-BFC8-621900AE3D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0" y="4500563"/>
            <a:ext cx="1401763" cy="2076450"/>
          </a:xfrm>
          <a:prstGeom prst="rect">
            <a:avLst/>
          </a:prstGeom>
          <a:noFill/>
          <a:ln w="8892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">
            <a:extLst>
              <a:ext uri="{FF2B5EF4-FFF2-40B4-BE49-F238E27FC236}">
                <a16:creationId xmlns:a16="http://schemas.microsoft.com/office/drawing/2014/main" id="{D03953A5-7623-458B-9139-58CE1B2B3F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0" y="285750"/>
            <a:ext cx="1401763" cy="2071688"/>
          </a:xfrm>
          <a:prstGeom prst="rect">
            <a:avLst/>
          </a:prstGeom>
          <a:noFill/>
          <a:ln w="8892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">
            <a:extLst>
              <a:ext uri="{FF2B5EF4-FFF2-40B4-BE49-F238E27FC236}">
                <a16:creationId xmlns:a16="http://schemas.microsoft.com/office/drawing/2014/main" id="{FE6F6DF7-C372-4005-8626-C6427FE76F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0" y="2357438"/>
            <a:ext cx="1428750" cy="2114550"/>
          </a:xfrm>
          <a:prstGeom prst="rect">
            <a:avLst/>
          </a:prstGeom>
          <a:noFill/>
          <a:ln w="8892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975 0.00301 L -0.56232 -0.00764 " pathEditMode="relative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132 0.00208 L -0.49306 -0.01898 " pathEditMode="relative" ptsTypes="AA">
                                      <p:cBhvr>
                                        <p:cTn id="1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975 0.00741 L -0.43628 0.00741 " pathEditMode="relative" ptsTypes="AA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4" descr="http://edu.znate.ru/tw_files2/urls_47/141/d-140153/img33.jpg">
            <a:extLst>
              <a:ext uri="{FF2B5EF4-FFF2-40B4-BE49-F238E27FC236}">
                <a16:creationId xmlns:a16="http://schemas.microsoft.com/office/drawing/2014/main" id="{A04FE54C-858E-473D-B555-4848DEC548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428625"/>
            <a:ext cx="7972425" cy="597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Neposedy_-_Moya_armiya_samaya_silnaya_(iPlayer.fm).mp3">
            <a:hlinkClick r:id="" action="ppaction://media"/>
            <a:extLst>
              <a:ext uri="{FF2B5EF4-FFF2-40B4-BE49-F238E27FC236}">
                <a16:creationId xmlns:a16="http://schemas.microsoft.com/office/drawing/2014/main" id="{E2AF4674-CC32-4D92-B625-A67D5565D180}"/>
              </a:ext>
            </a:extLst>
          </p:cNvPr>
          <p:cNvPicPr>
            <a:picLocks noRot="1" noChangeAspect="1"/>
          </p:cNvPicPr>
          <p:nvPr>
            <a:audioFile r:link="rId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400" y="3327400"/>
            <a:ext cx="203200" cy="20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2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>
            <a:extLst>
              <a:ext uri="{FF2B5EF4-FFF2-40B4-BE49-F238E27FC236}">
                <a16:creationId xmlns:a16="http://schemas.microsoft.com/office/drawing/2014/main" id="{D6F8329C-E9B7-4B11-8A58-062EB71EB8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4688" y="500063"/>
            <a:ext cx="5929312" cy="569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2800" b="1" i="1">
                <a:solidFill>
                  <a:srgbClr val="FFFFFF"/>
                </a:solidFill>
                <a:latin typeface="Times New Roman" panose="02020603050405020304" pitchFamily="18" charset="0"/>
              </a:rPr>
              <a:t>23 февраля наш народ будет отмечать праздник День Защитника Отечества. Этот праздник людей которые защищали нашу Родуну от врагов, и тех, кто сейчас служит в Российской армии. У каждой страны есть армия, которая , призвана защищать свое Отечество. В нашей стране есть тоже своя армия. Российская армия не раз защищала свой народ от захватчиков. Наша армия большая и сильная .</a:t>
            </a:r>
          </a:p>
        </p:txBody>
      </p:sp>
      <p:pic>
        <p:nvPicPr>
          <p:cNvPr id="8195" name="Picture 2">
            <a:extLst>
              <a:ext uri="{FF2B5EF4-FFF2-40B4-BE49-F238E27FC236}">
                <a16:creationId xmlns:a16="http://schemas.microsoft.com/office/drawing/2014/main" id="{DE0821B5-6784-4896-A9A0-3A4693140D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0"/>
            <a:ext cx="128587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8196" name="Picture 3">
            <a:extLst>
              <a:ext uri="{FF2B5EF4-FFF2-40B4-BE49-F238E27FC236}">
                <a16:creationId xmlns:a16="http://schemas.microsoft.com/office/drawing/2014/main" id="{E91FA79B-F55A-4BFC-A6A2-09D2100377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1714500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8197" name="Picture 4">
            <a:extLst>
              <a:ext uri="{FF2B5EF4-FFF2-40B4-BE49-F238E27FC236}">
                <a16:creationId xmlns:a16="http://schemas.microsoft.com/office/drawing/2014/main" id="{96FD4B01-2EB2-454F-92D2-AD804AFB0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357188"/>
            <a:ext cx="12954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>
            <a:extLst>
              <a:ext uri="{FF2B5EF4-FFF2-40B4-BE49-F238E27FC236}">
                <a16:creationId xmlns:a16="http://schemas.microsoft.com/office/drawing/2014/main" id="{540AA15C-1B78-4318-B258-4495616B75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3500438" cy="1309688"/>
          </a:xfrm>
          <a:prstGeom prst="rect">
            <a:avLst/>
          </a:prstGeom>
          <a:blipFill dpi="0" rotWithShape="0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2000" b="1">
                <a:solidFill>
                  <a:srgbClr val="002060"/>
                </a:solidFill>
                <a:latin typeface="Times New Roman" panose="02020603050405020304" pitchFamily="18" charset="0"/>
              </a:rPr>
              <a:t>Моряком ты можешь стать, 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2000" b="1">
                <a:solidFill>
                  <a:srgbClr val="002060"/>
                </a:solidFill>
                <a:latin typeface="Times New Roman" panose="02020603050405020304" pitchFamily="18" charset="0"/>
              </a:rPr>
              <a:t>Чтоб границу охранять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2000" b="1">
                <a:solidFill>
                  <a:srgbClr val="002060"/>
                </a:solidFill>
                <a:latin typeface="Times New Roman" panose="02020603050405020304" pitchFamily="18" charset="0"/>
              </a:rPr>
              <a:t>И служить не на земле, 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2000" b="1">
                <a:solidFill>
                  <a:srgbClr val="002060"/>
                </a:solidFill>
                <a:latin typeface="Times New Roman" panose="02020603050405020304" pitchFamily="18" charset="0"/>
              </a:rPr>
              <a:t>А на военном ...</a:t>
            </a:r>
          </a:p>
        </p:txBody>
      </p:sp>
      <p:pic>
        <p:nvPicPr>
          <p:cNvPr id="40962" name="Picture 2">
            <a:extLst>
              <a:ext uri="{FF2B5EF4-FFF2-40B4-BE49-F238E27FC236}">
                <a16:creationId xmlns:a16="http://schemas.microsoft.com/office/drawing/2014/main" id="{CEBF8B29-7AA7-4B44-B301-A85637580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1571625"/>
            <a:ext cx="6738937" cy="5053013"/>
          </a:xfrm>
          <a:prstGeom prst="rect">
            <a:avLst/>
          </a:prstGeom>
          <a:solidFill>
            <a:srgbClr val="EDEDED"/>
          </a:solidFill>
          <a:ln w="88920">
            <a:solidFill>
              <a:srgbClr val="FFFFFF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1000" fill="hold"/>
                                        <p:tgtEl>
                                          <p:spTgt spid="409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409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par>
              <p:cTn id="9" fill="hold" nodeType="interactiveSeq">
                <p:childTnLst>
                  <p:par>
                    <p:cTn id="10" fill="hold"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4" dur="1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" dur="1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Class="mediacall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str">
                                      <p:cBhvr additive="repl">
                                        <p:cTn id="17" dur="indefinite" fill="hold"/>
                                        <p:tgtEl>
                                          <p:sldTgt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>
            <a:extLst>
              <a:ext uri="{FF2B5EF4-FFF2-40B4-BE49-F238E27FC236}">
                <a16:creationId xmlns:a16="http://schemas.microsoft.com/office/drawing/2014/main" id="{D3849AC3-5400-4380-8FE1-219FB4A109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3643313" cy="1309688"/>
          </a:xfrm>
          <a:prstGeom prst="rect">
            <a:avLst/>
          </a:prstGeom>
          <a:blipFill dpi="0" rotWithShape="0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2000" b="1">
                <a:solidFill>
                  <a:srgbClr val="002060"/>
                </a:solidFill>
                <a:latin typeface="Times New Roman" panose="02020603050405020304" pitchFamily="18" charset="0"/>
              </a:rPr>
              <a:t>Снова в бой машина мчится,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2000" b="1">
                <a:solidFill>
                  <a:srgbClr val="002060"/>
                </a:solidFill>
                <a:latin typeface="Times New Roman" panose="02020603050405020304" pitchFamily="18" charset="0"/>
              </a:rPr>
              <a:t>Режут землю гусеницы,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2000" b="1">
                <a:solidFill>
                  <a:srgbClr val="002060"/>
                </a:solidFill>
                <a:latin typeface="Times New Roman" panose="02020603050405020304" pitchFamily="18" charset="0"/>
              </a:rPr>
              <a:t>Та машина в поле чистом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2000" b="1">
                <a:solidFill>
                  <a:srgbClr val="002060"/>
                </a:solidFill>
                <a:latin typeface="Times New Roman" panose="02020603050405020304" pitchFamily="18" charset="0"/>
              </a:rPr>
              <a:t>Управляется ...</a:t>
            </a:r>
          </a:p>
        </p:txBody>
      </p:sp>
      <p:pic>
        <p:nvPicPr>
          <p:cNvPr id="10243" name="Picture 12" descr="http://abunda.ru/uploads/posts/2012-03/1331772031_007_13126_panzer_07.jpg">
            <a:extLst>
              <a:ext uri="{FF2B5EF4-FFF2-40B4-BE49-F238E27FC236}">
                <a16:creationId xmlns:a16="http://schemas.microsoft.com/office/drawing/2014/main" id="{7925F227-D160-48F9-AAC4-B4ED23AFB9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357313"/>
            <a:ext cx="8383588" cy="523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1000" fill="hold"/>
                                        <p:tgtEl>
                                          <p:spTgt spid="430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430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par>
              <p:cTn id="9" fill="hold" nodeType="interactiveSeq">
                <p:childTnLst>
                  <p:par>
                    <p:cTn id="10" fill="hold"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mediacall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str">
                                      <p:cBhvr additive="repl">
                                        <p:cTn id="13" dur="indefinite" fill="hold"/>
                                        <p:tgtEl>
                                          <p:sldTgt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1">
            <a:extLst>
              <a:ext uri="{FF2B5EF4-FFF2-40B4-BE49-F238E27FC236}">
                <a16:creationId xmlns:a16="http://schemas.microsoft.com/office/drawing/2014/main" id="{CE12609A-A222-402F-9CC3-B20FD442EA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3500438" cy="1309688"/>
          </a:xfrm>
          <a:prstGeom prst="rect">
            <a:avLst/>
          </a:prstGeom>
          <a:blipFill dpi="0" rotWithShape="0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2000" b="1">
                <a:solidFill>
                  <a:srgbClr val="002060"/>
                </a:solidFill>
                <a:latin typeface="Times New Roman" panose="02020603050405020304" pitchFamily="18" charset="0"/>
              </a:rPr>
              <a:t>Самолет парит, как птица,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2000" b="1">
                <a:solidFill>
                  <a:srgbClr val="002060"/>
                </a:solidFill>
                <a:latin typeface="Times New Roman" panose="02020603050405020304" pitchFamily="18" charset="0"/>
              </a:rPr>
              <a:t>Там - воздушная граница.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2000" b="1">
                <a:solidFill>
                  <a:srgbClr val="002060"/>
                </a:solidFill>
                <a:latin typeface="Times New Roman" panose="02020603050405020304" pitchFamily="18" charset="0"/>
              </a:rPr>
              <a:t>На посту и днем, и ночью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2000" b="1">
                <a:solidFill>
                  <a:srgbClr val="002060"/>
                </a:solidFill>
                <a:latin typeface="Times New Roman" panose="02020603050405020304" pitchFamily="18" charset="0"/>
              </a:rPr>
              <a:t>Наш солдат - военный …</a:t>
            </a:r>
          </a:p>
        </p:txBody>
      </p:sp>
      <p:pic>
        <p:nvPicPr>
          <p:cNvPr id="41986" name="Picture 2">
            <a:extLst>
              <a:ext uri="{FF2B5EF4-FFF2-40B4-BE49-F238E27FC236}">
                <a16:creationId xmlns:a16="http://schemas.microsoft.com/office/drawing/2014/main" id="{A3921394-AF0E-4BA6-BB43-F068F7A6C2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2000250"/>
            <a:ext cx="7613650" cy="4286250"/>
          </a:xfrm>
          <a:prstGeom prst="rect">
            <a:avLst/>
          </a:prstGeom>
          <a:solidFill>
            <a:srgbClr val="EDEDED"/>
          </a:solidFill>
          <a:ln w="88920">
            <a:solidFill>
              <a:srgbClr val="FFFFFF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1000" fill="hold"/>
                                        <p:tgtEl>
                                          <p:spTgt spid="419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419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par>
              <p:cTn id="9" fill="hold" nodeType="interactiveSeq">
                <p:childTnLst>
                  <p:par>
                    <p:cTn id="10" fill="hold"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4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Class="mediacall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str">
                                      <p:cBhvr additive="repl">
                                        <p:cTn id="17" dur="indefinite" fill="hold"/>
                                        <p:tgtEl>
                                          <p:sldTgt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>
            <a:extLst>
              <a:ext uri="{FF2B5EF4-FFF2-40B4-BE49-F238E27FC236}">
                <a16:creationId xmlns:a16="http://schemas.microsoft.com/office/drawing/2014/main" id="{06F297EF-CFD0-469B-8018-2371CB5DE5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3571875" cy="1309688"/>
          </a:xfrm>
          <a:prstGeom prst="rect">
            <a:avLst/>
          </a:prstGeom>
          <a:blipFill dpi="0" rotWithShape="0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2000" b="1">
                <a:solidFill>
                  <a:srgbClr val="002060"/>
                </a:solidFill>
                <a:latin typeface="Times New Roman" panose="02020603050405020304" pitchFamily="18" charset="0"/>
              </a:rPr>
              <a:t>Брат сказал: "Не торопись!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2000" b="1">
                <a:solidFill>
                  <a:srgbClr val="002060"/>
                </a:solidFill>
                <a:latin typeface="Times New Roman" panose="02020603050405020304" pitchFamily="18" charset="0"/>
              </a:rPr>
              <a:t>Лучше в школе ты учись!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2000" b="1">
                <a:solidFill>
                  <a:srgbClr val="002060"/>
                </a:solidFill>
                <a:latin typeface="Times New Roman" panose="02020603050405020304" pitchFamily="18" charset="0"/>
              </a:rPr>
              <a:t>Будешь ты отличником -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2000" b="1">
                <a:solidFill>
                  <a:srgbClr val="002060"/>
                </a:solidFill>
                <a:latin typeface="Times New Roman" panose="02020603050405020304" pitchFamily="18" charset="0"/>
              </a:rPr>
              <a:t>Станешь ...</a:t>
            </a:r>
          </a:p>
        </p:txBody>
      </p:sp>
      <p:pic>
        <p:nvPicPr>
          <p:cNvPr id="39938" name="Picture 2">
            <a:extLst>
              <a:ext uri="{FF2B5EF4-FFF2-40B4-BE49-F238E27FC236}">
                <a16:creationId xmlns:a16="http://schemas.microsoft.com/office/drawing/2014/main" id="{7AFCAB9E-4BB2-4222-9CF0-C13ADC80D7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0" y="714375"/>
            <a:ext cx="3538538" cy="4973638"/>
          </a:xfrm>
          <a:prstGeom prst="rect">
            <a:avLst/>
          </a:prstGeom>
          <a:solidFill>
            <a:srgbClr val="EDEDED"/>
          </a:solidFill>
          <a:ln w="88920">
            <a:solidFill>
              <a:srgbClr val="FFFFFF"/>
            </a:solidFill>
            <a:miter lim="800000"/>
            <a:headEnd/>
            <a:tailEnd/>
          </a:ln>
        </p:spPr>
      </p:pic>
      <p:pic>
        <p:nvPicPr>
          <p:cNvPr id="39939" name="Picture 3">
            <a:extLst>
              <a:ext uri="{FF2B5EF4-FFF2-40B4-BE49-F238E27FC236}">
                <a16:creationId xmlns:a16="http://schemas.microsoft.com/office/drawing/2014/main" id="{95E971A9-B980-48B7-9AE7-7FADDCACA5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2428875"/>
            <a:ext cx="3543300" cy="4429125"/>
          </a:xfrm>
          <a:prstGeom prst="rect">
            <a:avLst/>
          </a:prstGeom>
          <a:solidFill>
            <a:srgbClr val="EDEDED"/>
          </a:solidFill>
          <a:ln w="88920">
            <a:solidFill>
              <a:srgbClr val="FFFFFF"/>
            </a:solidFill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1000" fill="hold"/>
                                        <p:tgtEl>
                                          <p:spTgt spid="399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399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par>
              <p:cTn id="9" fill="hold" nodeType="interactiveSeq">
                <p:childTnLst>
                  <p:par>
                    <p:cTn id="10" fill="hold"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4" dur="10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" dur="10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" dur="10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" dur="10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Class="mediacall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str">
                                      <p:cBhvr additive="repl">
                                        <p:cTn id="21" dur="indefinite" fill="hold"/>
                                        <p:tgtEl>
                                          <p:sldTgt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</p:par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>
            <a:extLst>
              <a:ext uri="{FF2B5EF4-FFF2-40B4-BE49-F238E27FC236}">
                <a16:creationId xmlns:a16="http://schemas.microsoft.com/office/drawing/2014/main" id="{A23B23D9-69B1-4875-AC8D-D0ECAD346B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4750" y="1071563"/>
            <a:ext cx="428625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7200" b="1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D3250366-EB26-426F-AC6D-B68491A155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1071563"/>
            <a:ext cx="6357938" cy="439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2800" b="1" i="1">
                <a:solidFill>
                  <a:srgbClr val="10243E"/>
                </a:solidFill>
                <a:latin typeface="Times New Roman" panose="02020603050405020304" pitchFamily="18" charset="0"/>
              </a:rPr>
              <a:t>Что делают воины, чтобы охранять и защищать свою Родину? 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2800" b="1" i="1">
                <a:solidFill>
                  <a:srgbClr val="10243E"/>
                </a:solidFill>
                <a:latin typeface="Times New Roman" panose="02020603050405020304" pitchFamily="18" charset="0"/>
              </a:rPr>
              <a:t>Какими качествами должен обладать  российский воин?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2800" b="1" i="1">
                <a:solidFill>
                  <a:srgbClr val="10243E"/>
                </a:solidFill>
                <a:latin typeface="Times New Roman" panose="02020603050405020304" pitchFamily="18" charset="0"/>
              </a:rPr>
              <a:t>А для этого надо тренироваться, обучаться военному делу: уметь метко стрелять, преодолевать препятствия, развивать слух, силу, сноровку. А вы хотите быть похожими на солдат?</a:t>
            </a:r>
            <a:endParaRPr lang="ru-RU" altLang="en-US" sz="2800" b="1" i="1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3316" name="Picture 5">
            <a:extLst>
              <a:ext uri="{FF2B5EF4-FFF2-40B4-BE49-F238E27FC236}">
                <a16:creationId xmlns:a16="http://schemas.microsoft.com/office/drawing/2014/main" id="{7F933336-8808-40C1-AA4F-2AA07D91F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1400" y="6375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>
            <a:extLst>
              <a:ext uri="{FF2B5EF4-FFF2-40B4-BE49-F238E27FC236}">
                <a16:creationId xmlns:a16="http://schemas.microsoft.com/office/drawing/2014/main" id="{86BF9DE2-CF21-409E-A11C-8F68A7EB72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4750" y="1071563"/>
            <a:ext cx="428625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7200" b="1">
                <a:solidFill>
                  <a:srgbClr val="7030A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FF8CA271-EEC7-462E-A516-F9F9AFB01E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1071563"/>
            <a:ext cx="6357938" cy="501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5000" rIns="90000" bIns="45000">
            <a:spAutoFit/>
          </a:bodyPr>
          <a:lstStyle>
            <a:lvl1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1pPr>
            <a:lvl2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2pPr>
            <a:lvl3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3pPr>
            <a:lvl4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4pPr>
            <a:lvl5pPr eaLnBrk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4000" b="1" i="1">
                <a:solidFill>
                  <a:srgbClr val="C00000"/>
                </a:solidFill>
                <a:latin typeface="Times New Roman" panose="02020603050405020304" pitchFamily="18" charset="0"/>
              </a:rPr>
              <a:t>Мы стоим , как на земле, 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4000" b="1" i="1">
                <a:solidFill>
                  <a:srgbClr val="C00000"/>
                </a:solidFill>
                <a:latin typeface="Times New Roman" panose="02020603050405020304" pitchFamily="18" charset="0"/>
              </a:rPr>
              <a:t>Ну, а плывем на корабле.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4000" b="1" i="1">
                <a:solidFill>
                  <a:srgbClr val="C00000"/>
                </a:solidFill>
                <a:latin typeface="Times New Roman" panose="02020603050405020304" pitchFamily="18" charset="0"/>
              </a:rPr>
              <a:t>И сигналим каждый раз,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4000" b="1" i="1">
                <a:solidFill>
                  <a:srgbClr val="C00000"/>
                </a:solidFill>
                <a:latin typeface="Times New Roman" panose="02020603050405020304" pitchFamily="18" charset="0"/>
              </a:rPr>
              <a:t>Когда дан такой приказ.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4000" b="1" i="1">
                <a:solidFill>
                  <a:srgbClr val="C00000"/>
                </a:solidFill>
                <a:latin typeface="Times New Roman" panose="02020603050405020304" pitchFamily="18" charset="0"/>
              </a:rPr>
              <a:t>Направо – поворот, налево – поворот, </a:t>
            </a:r>
          </a:p>
          <a:p>
            <a:pPr eaLnBrk="1" hangingPunct="1">
              <a:lnSpc>
                <a:spcPct val="100000"/>
              </a:lnSpc>
              <a:buClrTx/>
              <a:buFontTx/>
              <a:buNone/>
            </a:pPr>
            <a:r>
              <a:rPr lang="ru-RU" altLang="en-US" sz="4000" b="1" i="1">
                <a:solidFill>
                  <a:srgbClr val="C00000"/>
                </a:solidFill>
                <a:latin typeface="Times New Roman" panose="02020603050405020304" pitchFamily="18" charset="0"/>
              </a:rPr>
              <a:t>А ну-ка не зевай, сигналы подавай!</a:t>
            </a:r>
          </a:p>
        </p:txBody>
      </p:sp>
      <p:pic>
        <p:nvPicPr>
          <p:cNvPr id="14340" name="Picture 5">
            <a:extLst>
              <a:ext uri="{FF2B5EF4-FFF2-40B4-BE49-F238E27FC236}">
                <a16:creationId xmlns:a16="http://schemas.microsoft.com/office/drawing/2014/main" id="{92F51A3C-1E1C-43FE-8586-82086C7237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1400" y="63754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edge/>
  </p:transition>
</p:sld>
</file>

<file path=ppt/theme/theme1.xml><?xml version="1.0" encoding="utf-8"?>
<a:theme xmlns:a="http://schemas.openxmlformats.org/drawingml/2006/main" name="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Times New Roman"/>
        <a:ea typeface="DejaVu Sans"/>
        <a:cs typeface="DejaVu Sans"/>
      </a:majorFont>
      <a:minorFont>
        <a:latin typeface="Times New Roman"/>
        <a:ea typeface="DejaVu Sans"/>
        <a:cs typeface="DejaVu Sans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Times New Roman"/>
        <a:ea typeface="DejaVu Sans"/>
        <a:cs typeface="DejaVu Sans"/>
      </a:majorFont>
      <a:minorFont>
        <a:latin typeface="Times New Roman"/>
        <a:ea typeface="DejaVu Sans"/>
        <a:cs typeface="DejaVu Sans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Times New Roman"/>
        <a:ea typeface="DejaVu Sans"/>
        <a:cs typeface="DejaVu Sans"/>
      </a:majorFont>
      <a:minorFont>
        <a:latin typeface="Times New Roman"/>
        <a:ea typeface="DejaVu Sans"/>
        <a:cs typeface="DejaVu Sans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Times New Roman"/>
        <a:ea typeface="DejaVu Sans"/>
        <a:cs typeface="DejaVu Sans"/>
      </a:majorFont>
      <a:minorFont>
        <a:latin typeface="Times New Roman"/>
        <a:ea typeface="DejaVu Sans"/>
        <a:cs typeface="DejaVu Sans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Times New Roman"/>
        <a:ea typeface="DejaVu Sans"/>
        <a:cs typeface="DejaVu Sans"/>
      </a:majorFont>
      <a:minorFont>
        <a:latin typeface="Times New Roman"/>
        <a:ea typeface="DejaVu Sans"/>
        <a:cs typeface="DejaVu Sans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34609</TotalTime>
  <Words>376</Words>
  <Application>Microsoft Office PowerPoint</Application>
  <PresentationFormat>Экран (4:3)</PresentationFormat>
  <Paragraphs>80</Paragraphs>
  <Slides>22</Slides>
  <Notes>22</Notes>
  <HiddenSlides>0</HiddenSlides>
  <MMClips>1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Тема Office</vt:lpstr>
      <vt:lpstr>1_Тема Office</vt:lpstr>
      <vt:lpstr>2_Тема Office</vt:lpstr>
      <vt:lpstr>3_Тема Office</vt:lpstr>
      <vt:lpstr>4_Тема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Неизвестный пользователь</cp:lastModifiedBy>
  <cp:revision>21</cp:revision>
  <cp:lastPrinted>1601-01-01T00:00:00Z</cp:lastPrinted>
  <dcterms:created xsi:type="dcterms:W3CDTF">1601-01-01T00:00:00Z</dcterms:created>
  <dcterms:modified xsi:type="dcterms:W3CDTF">2021-02-14T11:10:09Z</dcterms:modified>
</cp:coreProperties>
</file>