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8"/>
  </p:notesMasterIdLst>
  <p:sldIdLst>
    <p:sldId id="256" r:id="rId6"/>
    <p:sldId id="257" r:id="rId7"/>
    <p:sldId id="305" r:id="rId8"/>
    <p:sldId id="292" r:id="rId9"/>
    <p:sldId id="294" r:id="rId10"/>
    <p:sldId id="293" r:id="rId11"/>
    <p:sldId id="291" r:id="rId12"/>
    <p:sldId id="280" r:id="rId13"/>
    <p:sldId id="306" r:id="rId14"/>
    <p:sldId id="269" r:id="rId15"/>
    <p:sldId id="272" r:id="rId16"/>
    <p:sldId id="274" r:id="rId17"/>
    <p:sldId id="276" r:id="rId18"/>
    <p:sldId id="271" r:id="rId19"/>
    <p:sldId id="270" r:id="rId20"/>
    <p:sldId id="273" r:id="rId21"/>
    <p:sldId id="275" r:id="rId22"/>
    <p:sldId id="307" r:id="rId23"/>
    <p:sldId id="308" r:id="rId24"/>
    <p:sldId id="262" r:id="rId25"/>
    <p:sldId id="263" r:id="rId26"/>
    <p:sldId id="267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6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theme" Target="theme/theme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>
            <a:extLst>
              <a:ext uri="{FF2B5EF4-FFF2-40B4-BE49-F238E27FC236}">
                <a16:creationId xmlns:a16="http://schemas.microsoft.com/office/drawing/2014/main" id="{2A7FD9EA-F766-4DA0-90FB-DEB4E08D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11A6316-6691-4C71-8936-C06F76DAE1B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AB8BC04-8CD9-4029-8C22-826DDC193C5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C1A144F-4CB7-48EB-9192-6F5EC6C56ED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97DD174-EAE9-465A-B229-5B1FBC02BC3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0FA53D0-5232-4054-AEEB-490AAC720C9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E54A330-88C3-4319-837F-CBC5CB5918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0C3A90D-E37D-4A21-A400-862870E2EFC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52F77FD-AA30-4EBC-89F2-54EB191293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ABB31D4D-BD8B-4655-B77D-9E5B9BEB3446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AB2072C3-08C1-4CA3-ABBF-0A2723663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9654DF0C-4FDB-413A-858F-7F20E19E8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8B2B803-45E1-48F6-A508-5BB232362A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CA464232-C6FA-4B63-834C-8124A2777697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84F8FD83-CDE3-498A-B5E7-EF3F97EA4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B7B71BED-1782-4B07-BAD1-C83602EFB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8311432-F729-4C22-9607-86EE30D8F4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BD33E559-E3A1-4CB8-AEFB-1F08F349ACEE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C012C0F9-3AF9-496A-87C5-E920867FA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0551216A-7AF8-49AC-8457-251524ABB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2738A17-9B2C-421E-9E69-15CC89BA85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DDF23E22-402C-4B8C-B1C4-99B9E8EF2116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4984A531-D418-4C25-920B-E22C09671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26BFEB71-9DAE-44A5-B9B2-3C7F91CBF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0CBA6A4-802C-4232-9208-6FF0C0A1A0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158CFAC3-FCA6-4AD8-9655-21E091D5117B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13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8B3A72B8-11DD-4C6A-B54A-ADE6DCBB84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609BF907-F7C8-4720-AA50-AED38F466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B1A195EC-BC54-41D6-8234-4D36928071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FA4260F1-4ADC-44C8-8B37-1DD3576B0798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14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CCFD6487-D76D-4D24-9D89-06A5AF1A9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8AEBF40A-C727-4BDC-9270-E384A36FC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44763B4-D440-4AC9-AD69-B418295367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84E602DE-4F1C-42AB-8675-DBAA1A407570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400413D4-1C73-46B0-BA6A-2A8FC7AA4E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CC61C050-9F15-4EC6-A5F6-E3FBD7FF6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7163F34-54F8-4341-893A-303E746840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0BF569BE-D4F7-4048-940F-8D06D3E2054A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id="{30E4CA3E-07B7-430B-A751-6C9734AE5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7EB75990-4A17-4E91-B008-2947A8823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9670DE5B-478C-4117-93AB-7905B29D92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F970776E-2FD1-4ADB-91CF-D9883F6F813B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9DF36DB5-CC66-4DE5-86B5-BF1F5D3A2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C2CACA6B-FBCF-4446-B859-C4050BA8E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6EA36E3-2E03-4976-97C7-A583B94577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2787AA4C-0F48-4140-97E0-1237CF6F505D}" type="slidenum">
              <a:rPr lang="ru-RU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ru-RU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id="{0A386150-B869-4DB8-8FB2-7BE224FA54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B0F02EC1-2164-48CD-A8A5-580BD6946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AC5F29EB-107F-47FF-B01C-9DC25FA36C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AE993531-AC8A-4875-9DDC-4BFA1045BE1A}" type="slidenum">
              <a:rPr lang="ru-RU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ru-RU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80203A4F-C00F-4B47-805D-0473400167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ACA01EA-8D05-4C87-A125-D8B55114D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5DACEDB-097C-4AE8-9105-64703460E9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552AC2F0-8CB1-4FE6-BA7F-6724F932EF21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D7BF9E11-FA28-49DA-896E-7B0E63D03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40223DA5-CD64-4A25-A358-D0078165C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EE7949C-0C01-4253-8F89-C33164F585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2847B1F8-F1A1-446D-83AC-34F83BECE31E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AC392898-69F2-442C-90C2-59CA8C976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BCA7B3A9-DB06-4DF2-94AD-8D9B961F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5CD9310-AF3E-4D94-9E18-C1CF4A7D3A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8AE6CAE6-9271-4654-AAB1-D59B095F58A1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26F138E2-6B63-4559-8568-B1B818A37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2BF9C393-D9F4-40CA-B06B-4AC4A6FF4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2C7B546-FBEF-4F4E-BACE-D2C2D49AF0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DECFC9E9-E52F-41FC-8302-C067C4709C4E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E9661912-2771-4521-9E66-3B093084BB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2F877C7D-F319-4C54-8251-E746EF160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9C2E36C-0004-4121-B603-00301A993D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F9728C49-9C4B-47EE-8C8F-D8537477CF90}" type="slidenum">
              <a:rPr lang="ru-RU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ru-RU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7583830E-C1DA-46BD-A307-C54CE7A33D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A00F27AA-7D11-4B9F-A0A9-CA04D163D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7A13E38-1C58-49F7-92B2-79F51E34F7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98B26F99-79FA-4162-8B27-E4D7CD77BC2D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167A5E07-7571-489F-8993-105074E94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16B1C0F2-CA59-475A-8E0A-EF84FBD06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D9DF91E-436D-4FAB-8875-FF8D8B009C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9B4B2B59-CC98-47DA-8A96-B485AD47D665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BAB501DF-9F8A-45E0-A049-7A08F4C8E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D80CDCD6-7400-4166-BE7D-AC18C60C7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1C7CCE3-F281-43C3-8094-A19A1C00D8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BBFA209B-4F60-49E9-BC4B-DEC407EDCC6B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D5029B39-DE07-43E7-8B5E-1E66CE0853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66FE90BB-53DC-417F-9C7C-B3AE96026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CFD242A-7163-415D-9E1B-F2C88DDAFB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64FDCFAB-1876-438B-8D9D-9E1C34C8AF7B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DAECBA40-D9D6-4119-A34B-EC1499C85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C91323BC-3669-4550-89ED-8BEC27729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0BA9843-3723-4D1C-AD6A-645D18CB77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58A62BF5-9EC0-446A-A243-24BDB793A928}" type="slidenum"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ru-RU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589E276D-971F-468E-A39D-504D515D34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19947DA6-9EB6-4DE8-B240-891EBC892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B0F83D2-8220-43CB-9BED-96CDF347DB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C6362037-59C6-472B-BF6C-F2A10F56973B}" type="slidenum">
              <a:rPr lang="ru-RU" altLang="en-US">
                <a:solidFill>
                  <a:srgbClr val="FFFFFF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ru-RU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17674819-D402-4860-A495-7174E89FE8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767075D5-1C3B-4CD3-BA16-13F9B9910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BF5E702-3478-422A-A186-4F805C21B5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F832DD8-442A-4266-A495-2437EED5689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A4C45-8077-41D4-B9E8-30662223D52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07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0B7179B-423B-4A4F-A57F-39E3929E7A2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6A4AFF-8F3A-4882-89A6-CF206691F5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A7D58-A538-42DF-8D4D-BAC9926D576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430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92AF7C1-02CE-42C3-A863-42052237B8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5C13CF2-1569-480E-B3DD-6FD7E01C02D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CDF44-8CFF-4EFE-A01B-6663FFEA2E8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451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BC56F6E-FD0D-472F-94B7-22CFF4D866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210C540-09C1-4322-85B3-A661AA4567B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3F69E-74A0-4A59-BEB4-C759E1D760A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28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25A81A-BFE3-4D46-8083-12C5C821D1A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4317D4-AAEF-4702-9E96-20928C4DBED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F77F4-D1A9-437F-9585-1ED2ED40232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3771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0B79FC9-2ACE-4C8F-B231-A9DD41C6BF8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9E9EEE-EDDB-4F83-8B77-F9E80486AE8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E62F2-D658-429C-88CE-0F2A6356B2B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8115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FDB144-9EB4-4964-A0C4-A2EB7D169D8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C210C5-D889-4679-97C7-7D126B2B54D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871FB-88DF-4749-B596-F8513D9AC70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975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0FDC4BC-ECC1-4BCA-A24E-D0A0A0A24B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D62C6D5-F919-4885-85E6-4867A202318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33274-70B4-458E-BE4E-7B8154C8C7B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39002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00417C0-1A51-4D4D-9102-D833FAA8A2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5CA8BA-E52E-47F7-9487-0B074D25135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330FD-80EA-4DC2-917E-70084A5C4F7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7200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3FE97A-8A68-48CC-99DF-3A89057BAB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02B1418-0A4D-49AB-AA82-C83EB0048A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17AD2-DAB3-4323-AF2C-324D9CE009E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0024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625F454-997C-419C-BA91-E6BE86DBD8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348D61D-734A-4F85-86AC-528B9AE528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A5479-55A0-4F3D-A18E-D70BB85F01D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6449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880458B-CB38-4B21-860A-F4C9C885A8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8A584E6-FE14-4CF3-9CFD-952478863EB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31FED-1203-4CCA-B0C3-03F8ABB0D73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64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5129512-6076-4566-B08D-E245673CB0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07F2F0A-359A-47AD-AFDA-9158706BB1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A72A-1BA5-46D1-A78C-B194C7D666D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1404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E3FC75-DB72-44BE-ABF8-B37E92595A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58EFE17-4482-4710-9D1C-2CF815E24AD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EBE0A-6C1B-4AE3-9D57-2083E94CEE1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151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3923B34-EBE0-48E1-9DB4-0D2958F712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0E5442-D4AF-4581-A632-6B461C645D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C8131-77E8-4AE0-85A4-BB4D661E100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5648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23B3D85-6714-496B-BD8A-03F25FC689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2A0001-460B-4838-BC4A-BFE802347E6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19EAD-B046-4415-AAFF-2F36E16B6BD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66847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9CE864-C6CA-44C1-A391-9BAAC290E7F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5E2C3E-1084-4A6B-9214-4889202A5C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41B39-2BC7-49ED-95A7-AFB11C3742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45912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E494F30-0904-4E1F-BC01-D3E3AB39BA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19C809-CA52-4316-BEE0-13982E93A7B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4E284-9B4C-4B04-9C84-060288179A3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2918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D37251E-A785-45A8-9477-CA9CD04092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B912E6D-6CC7-47BD-8E52-B369B15D47E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B4058-3C75-499A-899B-0B43042DED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3100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4B1E48A-7C28-47B8-9CDD-72BB729F0D0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877FF3-C7DC-4A05-9EB9-0CC6482C7F8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0F0DE-C3EF-443A-9B46-325FF64EB5E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07121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86D4947-3001-41B1-B4E3-E1894AC0B3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4A5197-042F-4591-86A8-85A3697D9AB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55682-60EB-40A7-B96A-1B3503C2CB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3084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B3A410-25FA-4FDF-BAD7-A2CB5E53C3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C06F102-E1BC-4AAF-8DB2-36DF3BDE26C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0F78B-75B6-490B-92EB-4A7669D85EB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9440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494BE4B-258E-4946-A50E-E58D8C0F10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158674-73A2-4E49-A1C2-3FDB5FB226D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FB6CD-D25A-4096-BD91-8AF9B15F8A4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073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C540DD4-0846-44CE-B48A-BB1005D747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2C13C82-8994-4AD0-A111-290D6E377AA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1ADA4-9CE4-45DB-B10A-156AA8A2CFB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81636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4541D0A-1C68-44DA-B9B7-F3F08E81434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A3EFB6F-7FD4-405F-B739-0A389009EE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DCE2E-A493-4277-BA42-AA67BF57D1A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72084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2A6A508-B6DD-438F-9A97-A91312EBE7F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82B702-D66C-4F10-A620-08D029F5BF3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5D7E2-C059-4B31-BC5C-BC1088DEA29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24982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AF58630-823A-4779-8B8D-F49F912532B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BD94290-BD34-4CFB-8642-D36FC0EDD2C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8A1FD-058C-41DD-8752-7FA9ACAA1A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0857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022D50C-7956-486E-8D95-32E5683320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BA8975-D3DE-4C59-BEE0-E2BCAF13D9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08576-A2F8-4F92-9036-05E5F52D715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71402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722CFD5-2B30-4BCC-A04E-682C65D7F7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445DF7-159D-4CE1-B390-C7326DD9E6C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DD913-62E6-4C51-BE79-F0B77DA7ADF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744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DF542D1-2595-42C3-BF49-4A1487A08B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67F74F-5ED9-4697-B2F2-226CAF2478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4CD85-70C8-49BE-B427-FB9B1D9A47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0976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2A13B1D-C6BE-4127-987C-24AAC423A5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9837964-1F84-4764-8AC6-1DAB65E410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BE080-7E0D-4C96-8249-C39BE1D954D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59685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6B19124-198F-48DF-AEF9-6A2B55727E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429974-8A43-4959-A91C-6C54A46ECA1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8BB89-4808-4D25-AD80-EF441D783EB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6262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15F4ED-6B9B-4527-8D5E-C1435E8B55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0F8DAB-F9B0-4502-8910-4BA716A19C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BF0A3-59A5-4425-BCE7-49BF1072641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8452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E39DF88-D66E-47E4-A882-008B632E65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CF6FD26-1822-4969-8710-41E63A8D1E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E7F18-C943-46CE-81B4-70B26258902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0807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A6B444-3D43-4013-A837-4C75E6AB47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32CD3C-FB47-4CDB-88CE-8ED93C75C5F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02BBD-EB35-4CEE-AD60-16E1D2919F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95671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3C323C0-EE85-409E-B80F-8717EA39C8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F872A0B-B762-46C6-ACB1-E33E1271DE4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931F7-CA84-4A3B-9A9B-18F2CE2749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611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1648020-5AA3-4638-A148-DD147F54FB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2F94F5B-D154-495D-88B3-F5FC8DF3422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D90C2-A627-4B30-8A48-36939A3F194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6663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70D0C56-5C81-47AE-998D-3A6DBAF509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A2AAF0-0553-4D90-805A-F7EBF52C98A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C544C-230D-472B-8223-21CBD9D6CF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7164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6E067A0-F88B-4078-8C0A-9BDCE54F2EC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37DE9AE-9C9F-46A8-974F-DAFAD6056A2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7881-6ED6-451F-BC2F-66DA2D76F20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2674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E99349-9A37-4109-859A-3FACF487C9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300058-1726-4F26-9597-5417EF05464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482EE-B581-4819-9C9C-80EB09D2866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945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D1B2A26-9245-4DA7-99E2-68C27C7BE8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6A22E5-1CC1-4FDF-8E20-F1163E4A68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AC884-CDBA-478E-825C-3B6F983EE26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7157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73F546C-7EDC-4036-A57F-25798DE63C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AA12C2-705E-4427-97F0-5F53DCC4FE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2A584-886A-4DA0-9039-F0E954A700D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70397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C8F33F2-34F6-42E6-8B0A-8FCA870603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B045779-8B06-455D-9CBD-C22D191854B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C5827-5784-4165-A367-5E0B3FD750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63678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AEC5FDE-9CD3-481A-9B92-1A7955A643B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9118EAB-74CB-4366-A5B9-DEE42C84EB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92461-3A8B-4F53-A299-63AA536F0A3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56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A320221-2ADC-4046-A93A-1BA8B76717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E6B221C-E177-40D1-9614-DA5A8554CCD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A757D-C5D2-4784-AA59-C27A638D4A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97297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3AA9E24-EC9B-4588-946B-3AFF374136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5A0B1-2902-4701-A79C-33F96104C3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4C67C-683B-40F7-B4F4-B4762B553DC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22957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696EFB-0EAA-4DD0-A932-9997A1485D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C12D33-7BB7-4CEE-93CC-17FC8400DA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6B2AF-5A0C-4701-AD18-F7E4976A311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35409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7A1C957-E428-4B29-920A-1308B90D73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C9BA07-3850-445A-BBE6-16FF11AB1B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51650-A482-407F-815A-4291B76E9DA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23780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EC007DE-1657-46A7-8A2D-3C85369D4D1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929806-CFD0-4969-805C-33868A53194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B60D9-E524-4E6E-86E9-3B955E3E52D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48730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98E05A2-D7FF-4368-9262-36D3121855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F386708-D64E-4B47-8AAA-1556582BF7B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3F164-FD96-45B1-9928-624BF3BFA8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91003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BB13E0-FF2C-4322-B8A2-8F0FCCCCD9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8502BD-FA4D-45C7-8F2D-9753C88C573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4AABB-148B-40DA-B288-41E81FF459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765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ED9D555-5116-40EB-BEAE-AED10362FA3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39988-B91B-4D4B-9B15-3636FDF6C4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0C8FE-1FCE-4174-AE57-6E7BDEA5344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0006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27F021-0C76-4D88-9723-86FDC5DA9B2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02613B2-6DD4-4592-A6CB-E0AB7D9E7CD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A1126-094A-47B9-A4CF-55B1CACD086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6121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633597E-F21E-4E0F-9E60-D5387C989B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6BF1166-337B-4AFD-875A-B8F86C172E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5C234-23F8-468B-A676-34C9313784D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9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4316828-69B6-47C2-85C8-7B4C04CFB2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5A1D4BC-69F5-4021-BC41-9752034803C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12A68-8ABC-4C4E-889E-F3A3976E39B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2415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0B0E7181-3207-484E-92CB-E2EF2422192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1027" name="Text Box 2">
            <a:extLst>
              <a:ext uri="{FF2B5EF4-FFF2-40B4-BE49-F238E27FC236}">
                <a16:creationId xmlns:a16="http://schemas.microsoft.com/office/drawing/2014/main" id="{BC99C757-6DCA-4485-B515-377AF1182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1F3925F-15E3-4390-906A-466565881D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B011334-5B38-470A-BBD4-917304D79FA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A4BE2248-8104-4418-B5CE-C75332BFD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щелкните мышью</a:t>
            </a:r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537AE956-42F4-430D-BEDF-7DD449E74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Четвертый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4"/>
            <a:r>
              <a:rPr lang="en-GB" altLang="en-US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87B7F680-7F86-4011-B664-D4BB4B0AFFD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id="{A676F234-6A0B-41A3-A758-B476DB8E4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FF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5C445C-6E11-4E18-8D57-F6BF3595A2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DDBF8A6-4B5B-428D-BDCD-4F08FF13E2E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B3465C89-B40A-46A8-B4BB-EAED2C515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щелкните мышью</a:t>
            </a: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96226231-4B50-4646-9724-2B829721C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Четвертый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4"/>
            <a:r>
              <a:rPr lang="en-GB" altLang="en-US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C0862F4D-DDD0-4381-899A-8EEBDD53E8C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C8166986-5FE9-40CE-90BD-8F56FB29C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FF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BA8FBD-6B1A-4FC1-AF38-A8A54EE390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8E858C3-27E6-441D-8312-35E5FC5AA20A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82ADD917-35C5-4C58-9D7F-D8353CE6A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щелкните мышью</a:t>
            </a:r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06DD4742-1D86-4823-8CF8-C0EEB61E6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Четвертый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4"/>
            <a:r>
              <a:rPr lang="en-GB" altLang="en-US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5DEBF6E9-0512-4F5D-B6F4-F871176E152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7413A242-5D8C-4F7E-9B7B-C5F29FF42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FF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B64990-E2F4-4F60-A8F5-E9805644D01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F6E837E-257E-4652-B0DD-4D91522533EA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39C628BC-DCC5-4FE0-8EAF-EA34A6002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щелкните мышью</a:t>
            </a:r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2D057F63-6CFF-49E7-9EAB-0B82169C2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Четвертый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4"/>
            <a:r>
              <a:rPr lang="en-GB" altLang="en-US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6A924E75-3CB1-4328-BBDE-E99DBAB8EA4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31.1.12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8D8BD40D-BA74-4A0C-8F9B-441F54321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S">
              <a:solidFill>
                <a:srgbClr val="FFFFFF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D58DB7-D6B7-4145-BFAD-0DF5DF325A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921547F-BA4D-4F13-8904-5B0A61EF643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D8F92A3-CBF0-4073-B350-2742C2CEB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щелкните мышью</a:t>
            </a:r>
          </a:p>
        </p:txBody>
      </p:sp>
      <p:sp>
        <p:nvSpPr>
          <p:cNvPr id="5126" name="Rectangle 5">
            <a:extLst>
              <a:ext uri="{FF2B5EF4-FFF2-40B4-BE49-F238E27FC236}">
                <a16:creationId xmlns:a16="http://schemas.microsoft.com/office/drawing/2014/main" id="{D81AB2AC-F0D9-4EFC-9E98-98DF964A9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Четвертый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4"/>
            <a:r>
              <a:rPr lang="en-GB" altLang="en-US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0.png" /><Relationship Id="rId4" Type="http://schemas.openxmlformats.org/officeDocument/2006/relationships/image" Target="../media/image19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e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13" Type="http://schemas.openxmlformats.org/officeDocument/2006/relationships/image" Target="../media/image26.jpeg" /><Relationship Id="rId3" Type="http://schemas.openxmlformats.org/officeDocument/2006/relationships/image" Target="../media/image14.png" /><Relationship Id="rId7" Type="http://schemas.openxmlformats.org/officeDocument/2006/relationships/image" Target="../media/image17.jpeg" /><Relationship Id="rId12" Type="http://schemas.openxmlformats.org/officeDocument/2006/relationships/image" Target="../media/image25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40.xml" /><Relationship Id="rId6" Type="http://schemas.openxmlformats.org/officeDocument/2006/relationships/image" Target="../media/image18.jpeg" /><Relationship Id="rId11" Type="http://schemas.openxmlformats.org/officeDocument/2006/relationships/image" Target="../media/image24.jpeg" /><Relationship Id="rId5" Type="http://schemas.openxmlformats.org/officeDocument/2006/relationships/image" Target="../media/image19.jpeg" /><Relationship Id="rId15" Type="http://schemas.openxmlformats.org/officeDocument/2006/relationships/image" Target="../media/image28.jpeg" /><Relationship Id="rId10" Type="http://schemas.openxmlformats.org/officeDocument/2006/relationships/image" Target="../media/image23.jpeg" /><Relationship Id="rId4" Type="http://schemas.openxmlformats.org/officeDocument/2006/relationships/image" Target="../media/image22.jpeg" /><Relationship Id="rId9" Type="http://schemas.openxmlformats.org/officeDocument/2006/relationships/image" Target="../media/image15.jpeg" /><Relationship Id="rId14" Type="http://schemas.openxmlformats.org/officeDocument/2006/relationships/image" Target="../media/image27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5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gif" /><Relationship Id="rId4" Type="http://schemas.openxmlformats.org/officeDocument/2006/relationships/image" Target="../media/image4.gif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 /><Relationship Id="rId3" Type="http://schemas.openxmlformats.org/officeDocument/2006/relationships/image" Target="../media/image6.png" /><Relationship Id="rId7" Type="http://schemas.openxmlformats.org/officeDocument/2006/relationships/image" Target="../media/image22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1.jpeg" /><Relationship Id="rId5" Type="http://schemas.openxmlformats.org/officeDocument/2006/relationships/image" Target="../media/image30.jpeg" /><Relationship Id="rId4" Type="http://schemas.openxmlformats.org/officeDocument/2006/relationships/image" Target="../media/image29.jpeg" /><Relationship Id="rId9" Type="http://schemas.openxmlformats.org/officeDocument/2006/relationships/image" Target="../media/image15.jpe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6.png" /><Relationship Id="rId7" Type="http://schemas.openxmlformats.org/officeDocument/2006/relationships/image" Target="../media/image18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jpeg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Relationship Id="rId9" Type="http://schemas.openxmlformats.org/officeDocument/2006/relationships/image" Target="../media/image19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&#1051;&#1077;&#1085;&#1072;/Desktop/&#1085;&#1072;&#1096;&#1072;%20&#1072;&#1088;&#1084;&#1080;&#1103;/Neposedy_-_Moya_armiya_samaya_silnaya_(iPlayer.fm).mp3" TargetMode="External" /><Relationship Id="rId6" Type="http://schemas.openxmlformats.org/officeDocument/2006/relationships/image" Target="../media/image35.png" /><Relationship Id="rId5" Type="http://schemas.openxmlformats.org/officeDocument/2006/relationships/image" Target="../media/image34.jpeg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8.xml" /><Relationship Id="rId5" Type="http://schemas.openxmlformats.org/officeDocument/2006/relationships/image" Target="../media/image5.gif" /><Relationship Id="rId4" Type="http://schemas.openxmlformats.org/officeDocument/2006/relationships/image" Target="../media/image4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jpeg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jpeg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png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7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15D3CC48-B5DB-4444-9879-8DAE35145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214563"/>
            <a:ext cx="4500563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7200" b="1" i="1">
                <a:solidFill>
                  <a:srgbClr val="457AB7"/>
                </a:solidFill>
                <a:latin typeface="Times New Roman" panose="02020603050405020304" pitchFamily="18" charset="0"/>
              </a:rPr>
              <a:t>«Наша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7200" b="1" i="1">
                <a:solidFill>
                  <a:srgbClr val="457AB7"/>
                </a:solidFill>
                <a:latin typeface="Times New Roman" panose="02020603050405020304" pitchFamily="18" charset="0"/>
              </a:rPr>
              <a:t>   армия»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F50894E3-177A-4011-BC5A-14188146E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EF1D895-4014-4C92-953C-AFA1067C2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642938"/>
            <a:ext cx="471487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У каждого ряда войск есть своя военная форма.</a:t>
            </a: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8E3F544C-A7EE-44C2-BBDE-FF2CBDBC8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14313"/>
            <a:ext cx="4383088" cy="6480175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31F18F0D-E639-4137-A479-27CC52A1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142875"/>
            <a:ext cx="250031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Лётчик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26D1A550-D0C9-449E-B5F9-51A3F7C0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313"/>
            <a:ext cx="4386263" cy="6480175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ED282CE7-AC65-40FC-B470-31FC47280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142875"/>
            <a:ext cx="25003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Моряк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5A89762A-36DE-4051-B84B-F0EBF43F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14313"/>
            <a:ext cx="4403725" cy="6480175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410ABE80-E529-4BC2-BC45-06B4F798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14313"/>
            <a:ext cx="27146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Танкист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E35EBA7B-EFB5-4925-B4F8-058D256C8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14313"/>
            <a:ext cx="4375150" cy="6480175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BCAFA230-8B3A-4785-88BE-8F06047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2875"/>
            <a:ext cx="37147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Пограничник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3A12BCB3-E91E-4B70-9FCA-E48823894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313"/>
            <a:ext cx="4379913" cy="6480175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89849B70-4CA3-4A0A-88B2-C33DB8FE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42875"/>
            <a:ext cx="35004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Артиллерист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80856972-2967-4D64-A694-A5650F0A6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C89F9B0A-04CC-4B97-8D87-20826CB9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14313"/>
            <a:ext cx="4511675" cy="6480175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1EEFA055-2192-4E98-824E-F79B66D4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142875"/>
            <a:ext cx="3143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Подводник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08070EAB-7D6F-434C-A716-C153456D1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313"/>
            <a:ext cx="4540250" cy="6480175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5D7C7B5F-D2DA-4E98-AEEA-D171B7B7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142875"/>
            <a:ext cx="3143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Десантник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3C21704E-95AD-4CBC-BA48-22BC1247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1428750" cy="2039937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1">
            <a:extLst>
              <a:ext uri="{FF2B5EF4-FFF2-40B4-BE49-F238E27FC236}">
                <a16:creationId xmlns:a16="http://schemas.microsoft.com/office/drawing/2014/main" id="{F077E221-99EE-4F45-BCC9-58D122F3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572000"/>
            <a:ext cx="1428750" cy="2114550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1">
            <a:extLst>
              <a:ext uri="{FF2B5EF4-FFF2-40B4-BE49-F238E27FC236}">
                <a16:creationId xmlns:a16="http://schemas.microsoft.com/office/drawing/2014/main" id="{FB1B5158-866B-475B-AAB4-7AC9D35A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286000"/>
            <a:ext cx="1401762" cy="2076450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1">
            <a:extLst>
              <a:ext uri="{FF2B5EF4-FFF2-40B4-BE49-F238E27FC236}">
                <a16:creationId xmlns:a16="http://schemas.microsoft.com/office/drawing/2014/main" id="{95C0DA91-B17B-4799-94CC-CC5A4C4D5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500563"/>
            <a:ext cx="1428750" cy="2101850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1">
            <a:extLst>
              <a:ext uri="{FF2B5EF4-FFF2-40B4-BE49-F238E27FC236}">
                <a16:creationId xmlns:a16="http://schemas.microsoft.com/office/drawing/2014/main" id="{E3290334-994C-44AB-A334-3E020F49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57438"/>
            <a:ext cx="1401763" cy="2071687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1">
            <a:extLst>
              <a:ext uri="{FF2B5EF4-FFF2-40B4-BE49-F238E27FC236}">
                <a16:creationId xmlns:a16="http://schemas.microsoft.com/office/drawing/2014/main" id="{D8218F99-072E-46B5-9A0E-264D4BF2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42875"/>
            <a:ext cx="1387475" cy="2051050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0" name="Picture 2" descr="http://volgograd.mirpnevmatiki.ru/published/publicdata/SSKOILRUPNEVMAT/attachments/SC/products_pictures/shlem_tankista_enl.jpg">
            <a:extLst>
              <a:ext uri="{FF2B5EF4-FFF2-40B4-BE49-F238E27FC236}">
                <a16:creationId xmlns:a16="http://schemas.microsoft.com/office/drawing/2014/main" id="{D6300645-91F4-4F7F-942C-166146C9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500188"/>
            <a:ext cx="1349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4" descr="http://www.armilit.ru/components/com_virtuemart/shop_image/product/58_3_resize.jpg">
            <a:extLst>
              <a:ext uri="{FF2B5EF4-FFF2-40B4-BE49-F238E27FC236}">
                <a16:creationId xmlns:a16="http://schemas.microsoft.com/office/drawing/2014/main" id="{48633B7E-32A9-4FCC-AFFB-446BF814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143375"/>
            <a:ext cx="24765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6" name="Picture 8" descr="http://irbis-shop.ru/published/publicdata/TIBIBOSHOP/attachments/SC/products_pictures/5535_enl.jpg">
            <a:extLst>
              <a:ext uri="{FF2B5EF4-FFF2-40B4-BE49-F238E27FC236}">
                <a16:creationId xmlns:a16="http://schemas.microsoft.com/office/drawing/2014/main" id="{77D254E2-B77B-43E5-9C54-650D9ED1B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85750"/>
            <a:ext cx="1400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8" name="Picture 10" descr="http://im6-tub-ru.yandex.net/i?id=165175746-25-72&amp;n=21">
            <a:extLst>
              <a:ext uri="{FF2B5EF4-FFF2-40B4-BE49-F238E27FC236}">
                <a16:creationId xmlns:a16="http://schemas.microsoft.com/office/drawing/2014/main" id="{B0CCFA1C-0C45-422C-A398-0F0CEB3F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0"/>
            <a:ext cx="15081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AutoShape 12" descr="http://&amp;pcy;&amp;ocy;&amp;lcy;&amp;icy;&amp;gcy;&amp;ocy;&amp;ncy;-&amp;pcy;&amp;iecy;&amp;rcy;&amp;mcy;&amp;softcy;.&amp;rcy;&amp;fcy;/images/golovnye_ubory/bereti/beret_besshov_golub_big.jpg">
            <a:extLst>
              <a:ext uri="{FF2B5EF4-FFF2-40B4-BE49-F238E27FC236}">
                <a16:creationId xmlns:a16="http://schemas.microsoft.com/office/drawing/2014/main" id="{DB34F8C1-6631-4E63-8311-A086E282A3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125663"/>
            <a:ext cx="4762500" cy="47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/>
          </a:p>
        </p:txBody>
      </p:sp>
      <p:sp>
        <p:nvSpPr>
          <p:cNvPr id="23565" name="AutoShape 14" descr="http://&amp;pcy;&amp;ocy;&amp;lcy;&amp;icy;&amp;gcy;&amp;ocy;&amp;ncy;-&amp;pcy;&amp;iecy;&amp;rcy;&amp;mcy;&amp;softcy;.&amp;rcy;&amp;fcy;/images/golovnye_ubory/bereti/beret_besshov_golub_big.jpg">
            <a:extLst>
              <a:ext uri="{FF2B5EF4-FFF2-40B4-BE49-F238E27FC236}">
                <a16:creationId xmlns:a16="http://schemas.microsoft.com/office/drawing/2014/main" id="{244E1E81-5A4C-467D-9054-E0E6E5B161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125663"/>
            <a:ext cx="4762500" cy="47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/>
          </a:p>
        </p:txBody>
      </p:sp>
      <p:sp>
        <p:nvSpPr>
          <p:cNvPr id="23566" name="AutoShape 16" descr="http://&amp;pcy;&amp;ocy;&amp;lcy;&amp;icy;&amp;gcy;&amp;ocy;&amp;ncy;-&amp;pcy;&amp;iecy;&amp;rcy;&amp;mcy;&amp;softcy;.&amp;rcy;&amp;fcy;/images/golovnye_ubory/bereti/beret_besshov_golub_big.jpg">
            <a:extLst>
              <a:ext uri="{FF2B5EF4-FFF2-40B4-BE49-F238E27FC236}">
                <a16:creationId xmlns:a16="http://schemas.microsoft.com/office/drawing/2014/main" id="{C2AD9ADE-8698-408C-89B5-5AB133977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/>
          </a:p>
        </p:txBody>
      </p:sp>
      <p:pic>
        <p:nvPicPr>
          <p:cNvPr id="140306" name="Picture 18" descr="http://img02.darudar.org/s600/00/01/74/30/7430c8f3013dbf2ee1c0aae1247213c3.jpg">
            <a:extLst>
              <a:ext uri="{FF2B5EF4-FFF2-40B4-BE49-F238E27FC236}">
                <a16:creationId xmlns:a16="http://schemas.microsoft.com/office/drawing/2014/main" id="{FE17CCE1-32CC-4622-BE1B-A86058CF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857500"/>
            <a:ext cx="128587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8" name="Picture 20" descr="http://tdsuvenirov.ru/media/catalog/product/cache/1/image/5e06319eda06f020e43594a9c230972d/m/i/milit13.jpg">
            <a:extLst>
              <a:ext uri="{FF2B5EF4-FFF2-40B4-BE49-F238E27FC236}">
                <a16:creationId xmlns:a16="http://schemas.microsoft.com/office/drawing/2014/main" id="{E6A33FB4-274E-4E7E-83C5-B86217C5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310188"/>
            <a:ext cx="1547813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46945E-18 L -0.2283 0.65093 " pathEditMode="relative" ptsTypes="AA">
                                      <p:cBhvr>
                                        <p:cTn id="6" dur="2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 0.10185 L 0.0993 0.39584 " pathEditMode="relative" ptsTypes="AA">
                                      <p:cBhvr>
                                        <p:cTn id="10" dur="2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 0.0669 L 0.25625 0.47639 " pathEditMode="relative" ptsTypes="AA">
                                      <p:cBhvr>
                                        <p:cTn id="14" dur="2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8906 -0.33588 " pathEditMode="relative" ptsTypes="AA">
                                      <p:cBhvr>
                                        <p:cTn id="18" dur="2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04 -0.09769 L -0.20747 -0.20255 " pathEditMode="relative" ptsTypes="AA">
                                      <p:cBhvr>
                                        <p:cTn id="22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2 -0.07199 L 0.19027 -0.70208 " pathEditMode="relative" ptsTypes="AA">
                                      <p:cBhvr>
                                        <p:cTn id="26" dur="2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980FA47-DE87-4AD5-AEC8-18081AD24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642938"/>
            <a:ext cx="5072062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600" b="1">
                <a:solidFill>
                  <a:srgbClr val="FFFFFF"/>
                </a:solidFill>
                <a:latin typeface="Times New Roman" panose="02020603050405020304" pitchFamily="18" charset="0"/>
              </a:rPr>
              <a:t>Ребята, а вы знаете, какая техника помогат нашим солдатам на службе?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600" b="1">
                <a:solidFill>
                  <a:srgbClr val="FFFFFF"/>
                </a:solidFill>
                <a:latin typeface="Times New Roman" panose="02020603050405020304" pitchFamily="18" charset="0"/>
              </a:rPr>
              <a:t>Это все- военная техника.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6A293B24-B929-4F07-82DF-D4408AAC7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214313"/>
            <a:ext cx="4500562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Об армии любимой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Знает стар и млад.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И ей, непобедимой,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Сегодня каждый рад.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Есть в армии солдаты,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Танкисты, моряки.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Все сильные ребята,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Им не страшны враги!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Стоят ракеты где-то,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И на замке граница.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И так чудесно это,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 i="1">
                <a:solidFill>
                  <a:srgbClr val="FFFFFF"/>
                </a:solidFill>
                <a:latin typeface="Times New Roman" panose="02020603050405020304" pitchFamily="18" charset="0"/>
              </a:rPr>
              <a:t>Что нам спокойно    спится!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D7F809F2-8E76-4792-8FE4-33CF57F4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85750"/>
            <a:ext cx="1285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F11824E8-FAB5-4B53-86F6-F92D60708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145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2A105FC8-F7EC-4CFE-98CC-167147A08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http://image.newsru.com/pict/id/large/1225033_20091123190300.gif">
            <a:extLst>
              <a:ext uri="{FF2B5EF4-FFF2-40B4-BE49-F238E27FC236}">
                <a16:creationId xmlns:a16="http://schemas.microsoft.com/office/drawing/2014/main" id="{073A37C6-484D-40AE-9DF4-D28C60C1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6" descr="http://s55.radikal.ru/i148/1202/81/130c153b6c06.jpg">
            <a:extLst>
              <a:ext uri="{FF2B5EF4-FFF2-40B4-BE49-F238E27FC236}">
                <a16:creationId xmlns:a16="http://schemas.microsoft.com/office/drawing/2014/main" id="{4E3EBCD2-E591-4A19-9F22-31BB2B847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72063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">
            <a:extLst>
              <a:ext uri="{FF2B5EF4-FFF2-40B4-BE49-F238E27FC236}">
                <a16:creationId xmlns:a16="http://schemas.microsoft.com/office/drawing/2014/main" id="{46232354-AAAB-4F00-A153-8C7C3DA5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357438"/>
            <a:ext cx="14525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5" name="Прямоугольник 11">
            <a:extLst>
              <a:ext uri="{FF2B5EF4-FFF2-40B4-BE49-F238E27FC236}">
                <a16:creationId xmlns:a16="http://schemas.microsoft.com/office/drawing/2014/main" id="{C7F3E909-A8D7-45C4-9861-19C3FC3FE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285750"/>
            <a:ext cx="47863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К самолету подошел …</a:t>
            </a:r>
            <a:endParaRPr lang="ru-RU" altLang="en-US" sz="3200">
              <a:solidFill>
                <a:srgbClr val="FFFFFF"/>
              </a:solidFill>
            </a:endParaRPr>
          </a:p>
        </p:txBody>
      </p:sp>
      <p:sp>
        <p:nvSpPr>
          <p:cNvPr id="25606" name="Прямоугольник 12">
            <a:extLst>
              <a:ext uri="{FF2B5EF4-FFF2-40B4-BE49-F238E27FC236}">
                <a16:creationId xmlns:a16="http://schemas.microsoft.com/office/drawing/2014/main" id="{A6D4D01A-0D3A-4855-934E-228A6AB45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5461000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У танка встал…</a:t>
            </a:r>
          </a:p>
        </p:txBody>
      </p:sp>
      <p:sp>
        <p:nvSpPr>
          <p:cNvPr id="25607" name="Прямоугольник 13">
            <a:extLst>
              <a:ext uri="{FF2B5EF4-FFF2-40B4-BE49-F238E27FC236}">
                <a16:creationId xmlns:a16="http://schemas.microsoft.com/office/drawing/2014/main" id="{D057C5DF-7109-42C5-8D97-E2A36BE7F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3244850"/>
            <a:ext cx="5267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На парашюте спускается…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158D3F86-A57A-4F0C-866F-3A6603BB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357438"/>
            <a:ext cx="1428750" cy="2039937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F107CA46-E223-402A-9D64-7829B490D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572000"/>
            <a:ext cx="1428750" cy="2101850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1AB3C528-F440-4AA7-BA7E-1E63258D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42875"/>
            <a:ext cx="1387475" cy="2051050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06 0.00417 L -0.57726 0.00417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0.00764 L -0.5165 0.00764 " pathEditMode="relative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0.0162 L -0.42205 0.0162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2" descr="http://thenews.kz/static/news/0/f/0fVKddYH.jpg">
            <a:extLst>
              <a:ext uri="{FF2B5EF4-FFF2-40B4-BE49-F238E27FC236}">
                <a16:creationId xmlns:a16="http://schemas.microsoft.com/office/drawing/2014/main" id="{2F07077E-BBA6-4CCB-945A-B5E7216EA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/>
          <a:stretch>
            <a:fillRect/>
          </a:stretch>
        </p:blipFill>
        <p:spPr bwMode="auto">
          <a:xfrm>
            <a:off x="214313" y="357188"/>
            <a:ext cx="21113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0" descr="http://sportstoday.us/image/052013/RM%20Auctions%20Of%20May%202013_4.jpg">
            <a:extLst>
              <a:ext uri="{FF2B5EF4-FFF2-40B4-BE49-F238E27FC236}">
                <a16:creationId xmlns:a16="http://schemas.microsoft.com/office/drawing/2014/main" id="{0B4713E7-7AA1-4364-85DE-AD210105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500313"/>
            <a:ext cx="2449513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>
            <a:extLst>
              <a:ext uri="{FF2B5EF4-FFF2-40B4-BE49-F238E27FC236}">
                <a16:creationId xmlns:a16="http://schemas.microsoft.com/office/drawing/2014/main" id="{73CA8E1F-7014-4C2D-A4CC-E9A84F56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0"/>
            <a:ext cx="1900237" cy="2374900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6629" name="Прямоугольник 12">
            <a:extLst>
              <a:ext uri="{FF2B5EF4-FFF2-40B4-BE49-F238E27FC236}">
                <a16:creationId xmlns:a16="http://schemas.microsoft.com/office/drawing/2014/main" id="{9A70670F-72C1-44E4-93FB-AF0EDBC44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857250"/>
            <a:ext cx="55721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3200" b="1">
                <a:latin typeface="Times New Roman" panose="02020603050405020304" pitchFamily="18" charset="0"/>
              </a:rPr>
              <a:t>Около кораблей стоят…</a:t>
            </a:r>
          </a:p>
        </p:txBody>
      </p:sp>
      <p:sp>
        <p:nvSpPr>
          <p:cNvPr id="26630" name="Прямоугольник 13">
            <a:extLst>
              <a:ext uri="{FF2B5EF4-FFF2-40B4-BE49-F238E27FC236}">
                <a16:creationId xmlns:a16="http://schemas.microsoft.com/office/drawing/2014/main" id="{878C67EC-6ABD-4413-9DFD-A421844A2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2857500"/>
            <a:ext cx="41433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3200" b="1">
                <a:latin typeface="Times New Roman" panose="02020603050405020304" pitchFamily="18" charset="0"/>
              </a:rPr>
              <a:t>На машине едут…</a:t>
            </a:r>
          </a:p>
        </p:txBody>
      </p:sp>
      <p:sp>
        <p:nvSpPr>
          <p:cNvPr id="26631" name="Прямоугольник 14">
            <a:extLst>
              <a:ext uri="{FF2B5EF4-FFF2-40B4-BE49-F238E27FC236}">
                <a16:creationId xmlns:a16="http://schemas.microsoft.com/office/drawing/2014/main" id="{7ADFD700-918E-463B-BA3E-F7385DFAF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4929188"/>
            <a:ext cx="48577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3200" b="1">
                <a:latin typeface="Times New Roman" panose="02020603050405020304" pitchFamily="18" charset="0"/>
              </a:rPr>
              <a:t>Границу охраняют…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A3B7A0C7-4D21-4210-BFC8-621900AE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500563"/>
            <a:ext cx="1401763" cy="2076450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D03953A5-7623-458B-9139-58CE1B2B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85750"/>
            <a:ext cx="1401763" cy="2071688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FE6F6DF7-C372-4005-8626-C6427FE7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357438"/>
            <a:ext cx="1428750" cy="2114550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5 0.00301 L -0.56232 -0.00764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0.00208 L -0.49306 -0.01898 " pathEditMode="relative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5 0.00741 L -0.43628 0.00741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edu.znate.ru/tw_files2/urls_47/141/d-140153/img33.jpg">
            <a:extLst>
              <a:ext uri="{FF2B5EF4-FFF2-40B4-BE49-F238E27FC236}">
                <a16:creationId xmlns:a16="http://schemas.microsoft.com/office/drawing/2014/main" id="{A04FE54C-858E-473D-B555-4848DEC54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7972425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eposedy_-_Moya_armiya_samaya_silnaya_(iPlayer.fm).mp3">
            <a:hlinkClick r:id="" action="ppaction://media"/>
            <a:extLst>
              <a:ext uri="{FF2B5EF4-FFF2-40B4-BE49-F238E27FC236}">
                <a16:creationId xmlns:a16="http://schemas.microsoft.com/office/drawing/2014/main" id="{E2AF4674-CC32-4D92-B625-A67D5565D18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327400"/>
            <a:ext cx="203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D6F8329C-E9B7-4B11-8A58-062EB71EB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00063"/>
            <a:ext cx="5929312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800" b="1" i="1">
                <a:solidFill>
                  <a:srgbClr val="FFFFFF"/>
                </a:solidFill>
                <a:latin typeface="Times New Roman" panose="02020603050405020304" pitchFamily="18" charset="0"/>
              </a:rPr>
              <a:t>23 февраля наш народ будет отмечать праздник День Защитника Отечества. Этот праздник людей которые защищали нашу Родуну от врагов, и тех, кто сейчас служит в Российской армии. У каждой страны есть армия, которая , призвана защищать свое Отечество. В нашей стране есть тоже своя армия. Российская армия не раз защищала свой народ от захватчиков. Наша армия большая и сильная .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DE0821B5-6784-4896-A9A0-3A4693140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1285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E91FA79B-F55A-4BFC-A6A2-09D210037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145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96FD4B01-2EB2-454F-92D2-AD804AFB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540AA15C-1B78-4318-B258-4495616B7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500438" cy="130968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Моряком ты можешь стать,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Чтоб границу охранять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И служить не на земле,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А на военном ...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CEBF8B29-7AA7-4B44-B301-A8563758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71625"/>
            <a:ext cx="6738937" cy="5053013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 fill="hold" nodeType="interactiveSeq">
                <p:childTnLst>
                  <p:par>
                    <p:cTn id="10" fill="hold"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17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D3849AC3-5400-4380-8FE1-219FB4A10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643313" cy="130968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Снова в бой машина мчится,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Режут землю гусеницы,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Та машина в поле чистом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Управляется ...</a:t>
            </a:r>
          </a:p>
        </p:txBody>
      </p:sp>
      <p:pic>
        <p:nvPicPr>
          <p:cNvPr id="10243" name="Picture 12" descr="http://abunda.ru/uploads/posts/2012-03/1331772031_007_13126_panzer_07.jpg">
            <a:extLst>
              <a:ext uri="{FF2B5EF4-FFF2-40B4-BE49-F238E27FC236}">
                <a16:creationId xmlns:a16="http://schemas.microsoft.com/office/drawing/2014/main" id="{7925F227-D160-48F9-AAC4-B4ED23AFB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8383588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 fill="hold" nodeType="interactiveSeq">
                <p:childTnLst>
                  <p:par>
                    <p:cTn id="10" fill="hold"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13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CE12609A-A222-402F-9CC3-B20FD442E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500438" cy="130968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Самолет парит, как птица,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Там - воздушная граница.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На посту и днем, и ночью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Наш солдат - военный …</a:t>
            </a: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A3921394-AF0E-4BA6-BB43-F068F7A6C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7613650" cy="4286250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 fill="hold" nodeType="interactiveSeq">
                <p:childTnLst>
                  <p:par>
                    <p:cTn id="10" fill="hold"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17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06F297EF-CFD0-469B-8018-2371CB5D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571875" cy="130968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Брат сказал: "Не торопись!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Лучше в школе ты учись!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Будешь ты отличником -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Станешь ...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7AFCAB9E-4BB2-4222-9CF0-C13ADC80D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714375"/>
            <a:ext cx="3538538" cy="4973638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95E971A9-B980-48B7-9AE7-7FADDCAC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28875"/>
            <a:ext cx="3543300" cy="4429125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 fill="hold" nodeType="interactiveSeq">
                <p:childTnLst>
                  <p:par>
                    <p:cTn id="10" fill="hold"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21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A23B23D9-69B1-4875-AC8D-D0ECAD346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1071563"/>
            <a:ext cx="4286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7200" b="1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3250366-EB26-426F-AC6D-B68491A15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071563"/>
            <a:ext cx="6357938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800" b="1" i="1">
                <a:solidFill>
                  <a:srgbClr val="10243E"/>
                </a:solidFill>
                <a:latin typeface="Times New Roman" panose="02020603050405020304" pitchFamily="18" charset="0"/>
              </a:rPr>
              <a:t>Что делают воины, чтобы охранять и защищать свою Родину?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800" b="1" i="1">
                <a:solidFill>
                  <a:srgbClr val="10243E"/>
                </a:solidFill>
                <a:latin typeface="Times New Roman" panose="02020603050405020304" pitchFamily="18" charset="0"/>
              </a:rPr>
              <a:t>Какими качествами должен обладать  российский воин?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2800" b="1" i="1">
                <a:solidFill>
                  <a:srgbClr val="10243E"/>
                </a:solidFill>
                <a:latin typeface="Times New Roman" panose="02020603050405020304" pitchFamily="18" charset="0"/>
              </a:rPr>
              <a:t>А для этого надо тренироваться, обучаться военному делу: уметь метко стрелять, преодолевать препятствия, развивать слух, силу, сноровку. А вы хотите быть похожими на солдат?</a:t>
            </a:r>
            <a:endParaRPr lang="ru-RU" altLang="en-US" sz="2800" b="1" i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7F933336-8808-40C1-AA4F-2AA07D91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6BF9DE2-CF21-409E-A11C-8F68A7EB7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1071563"/>
            <a:ext cx="4286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7200" b="1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F8CA271-EEC7-462E-A516-F9F9AFB01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071563"/>
            <a:ext cx="6357938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000" b="1" i="1">
                <a:solidFill>
                  <a:srgbClr val="C00000"/>
                </a:solidFill>
                <a:latin typeface="Times New Roman" panose="02020603050405020304" pitchFamily="18" charset="0"/>
              </a:rPr>
              <a:t>Мы стоим , как на земле,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000" b="1" i="1">
                <a:solidFill>
                  <a:srgbClr val="C00000"/>
                </a:solidFill>
                <a:latin typeface="Times New Roman" panose="02020603050405020304" pitchFamily="18" charset="0"/>
              </a:rPr>
              <a:t>Ну, а плывем на корабле.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000" b="1" i="1">
                <a:solidFill>
                  <a:srgbClr val="C00000"/>
                </a:solidFill>
                <a:latin typeface="Times New Roman" panose="02020603050405020304" pitchFamily="18" charset="0"/>
              </a:rPr>
              <a:t>И сигналим каждый раз,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000" b="1" i="1">
                <a:solidFill>
                  <a:srgbClr val="C00000"/>
                </a:solidFill>
                <a:latin typeface="Times New Roman" panose="02020603050405020304" pitchFamily="18" charset="0"/>
              </a:rPr>
              <a:t>Когда дан такой приказ.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000" b="1" i="1">
                <a:solidFill>
                  <a:srgbClr val="C00000"/>
                </a:solidFill>
                <a:latin typeface="Times New Roman" panose="02020603050405020304" pitchFamily="18" charset="0"/>
              </a:rPr>
              <a:t>Направо – поворот, налево – поворот,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en-US" sz="4000" b="1" i="1">
                <a:solidFill>
                  <a:srgbClr val="C00000"/>
                </a:solidFill>
                <a:latin typeface="Times New Roman" panose="02020603050405020304" pitchFamily="18" charset="0"/>
              </a:rPr>
              <a:t>А ну-ка не зевай, сигналы подавай!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92F51A3C-1E1C-43FE-8586-82086C723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34609</TotalTime>
  <Words>376</Words>
  <Application>Microsoft Office PowerPoint</Application>
  <PresentationFormat>Экран (4:3)</PresentationFormat>
  <Paragraphs>80</Paragraphs>
  <Slides>22</Slides>
  <Notes>22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Неизвестный пользователь</cp:lastModifiedBy>
  <cp:revision>21</cp:revision>
  <cp:lastPrinted>1601-01-01T00:00:00Z</cp:lastPrinted>
  <dcterms:created xsi:type="dcterms:W3CDTF">1601-01-01T00:00:00Z</dcterms:created>
  <dcterms:modified xsi:type="dcterms:W3CDTF">2021-02-14T11:10:09Z</dcterms:modified>
</cp:coreProperties>
</file>