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C2F6CC-630D-46BC-952A-659F5DE64B8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30D29B-6BA2-4736-8E2D-E0BA898DE3E0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810229B5-E241-4E56-8183-EE3573308CDA}" type="parTrans" cxnId="{35F90A6C-B65D-4568-9210-BC8A5ABC2A80}">
      <dgm:prSet/>
      <dgm:spPr/>
      <dgm:t>
        <a:bodyPr/>
        <a:lstStyle/>
        <a:p>
          <a:endParaRPr lang="ru-RU"/>
        </a:p>
      </dgm:t>
    </dgm:pt>
    <dgm:pt modelId="{080AE262-170E-4022-8A40-8EC3EED884E4}" type="sibTrans" cxnId="{35F90A6C-B65D-4568-9210-BC8A5ABC2A80}">
      <dgm:prSet/>
      <dgm:spPr/>
      <dgm:t>
        <a:bodyPr/>
        <a:lstStyle/>
        <a:p>
          <a:endParaRPr lang="ru-RU"/>
        </a:p>
      </dgm:t>
    </dgm:pt>
    <dgm:pt modelId="{AB46F7E8-B0BA-4A2C-AC05-22C930D53F8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постановка цели проекта, его мотивация.</a:t>
          </a:r>
          <a:endParaRPr lang="ru-RU" dirty="0"/>
        </a:p>
      </dgm:t>
    </dgm:pt>
    <dgm:pt modelId="{2F0586E5-B63B-46D0-B134-8A337BD90DDB}" type="parTrans" cxnId="{BA5E6A06-5D79-416C-9EB9-5B43AEE1FBD5}">
      <dgm:prSet/>
      <dgm:spPr/>
      <dgm:t>
        <a:bodyPr/>
        <a:lstStyle/>
        <a:p>
          <a:endParaRPr lang="ru-RU"/>
        </a:p>
      </dgm:t>
    </dgm:pt>
    <dgm:pt modelId="{20C2894F-D5D7-4D79-B7D3-B7432B06B00B}" type="sibTrans" cxnId="{BA5E6A06-5D79-416C-9EB9-5B43AEE1FBD5}">
      <dgm:prSet/>
      <dgm:spPr/>
      <dgm:t>
        <a:bodyPr/>
        <a:lstStyle/>
        <a:p>
          <a:endParaRPr lang="ru-RU"/>
        </a:p>
      </dgm:t>
    </dgm:pt>
    <dgm:pt modelId="{7D54DA30-54B9-4A1A-9524-E4028380E026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FE1742F4-51E4-4218-83A1-A9D5A5E51C6F}" type="parTrans" cxnId="{8379DE67-F066-4024-AA42-C78792385B1B}">
      <dgm:prSet/>
      <dgm:spPr/>
      <dgm:t>
        <a:bodyPr/>
        <a:lstStyle/>
        <a:p>
          <a:endParaRPr lang="ru-RU"/>
        </a:p>
      </dgm:t>
    </dgm:pt>
    <dgm:pt modelId="{3104C09C-1410-4B7A-BF55-F2BF6B1C03FC}" type="sibTrans" cxnId="{8379DE67-F066-4024-AA42-C78792385B1B}">
      <dgm:prSet/>
      <dgm:spPr/>
      <dgm:t>
        <a:bodyPr/>
        <a:lstStyle/>
        <a:p>
          <a:endParaRPr lang="ru-RU"/>
        </a:p>
      </dgm:t>
    </dgm:pt>
    <dgm:pt modelId="{03225C73-18C4-4997-A514-299E9037FC5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привлечение детей к участию в планировании деятельности и реализации намеченного плана.</a:t>
          </a:r>
          <a:endParaRPr lang="ru-RU" dirty="0"/>
        </a:p>
      </dgm:t>
    </dgm:pt>
    <dgm:pt modelId="{17783F40-BDBE-4B6D-B48E-35883FAFB740}" type="parTrans" cxnId="{B0A9C914-219E-4215-88C8-4AA7404DF6AC}">
      <dgm:prSet/>
      <dgm:spPr/>
      <dgm:t>
        <a:bodyPr/>
        <a:lstStyle/>
        <a:p>
          <a:endParaRPr lang="ru-RU"/>
        </a:p>
      </dgm:t>
    </dgm:pt>
    <dgm:pt modelId="{1F788542-903B-4822-BE38-8F5D148867C7}" type="sibTrans" cxnId="{B0A9C914-219E-4215-88C8-4AA7404DF6AC}">
      <dgm:prSet/>
      <dgm:spPr/>
      <dgm:t>
        <a:bodyPr/>
        <a:lstStyle/>
        <a:p>
          <a:endParaRPr lang="ru-RU"/>
        </a:p>
      </dgm:t>
    </dgm:pt>
    <dgm:pt modelId="{24305DC9-1E45-4FFE-9924-DD015F7807DC}">
      <dgm:prSet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CCAA5209-08CE-4B58-9100-C8006DD8873E}" type="parTrans" cxnId="{3CE2B4FB-B506-40EF-A023-69E01FE9DD5C}">
      <dgm:prSet/>
      <dgm:spPr/>
      <dgm:t>
        <a:bodyPr/>
        <a:lstStyle/>
        <a:p>
          <a:endParaRPr lang="ru-RU"/>
        </a:p>
      </dgm:t>
    </dgm:pt>
    <dgm:pt modelId="{E3A8C390-6BB0-48AE-89FC-420390420E8B}" type="sibTrans" cxnId="{3CE2B4FB-B506-40EF-A023-69E01FE9DD5C}">
      <dgm:prSet/>
      <dgm:spPr/>
      <dgm:t>
        <a:bodyPr/>
        <a:lstStyle/>
        <a:p>
          <a:endParaRPr lang="ru-RU"/>
        </a:p>
      </dgm:t>
    </dgm:pt>
    <dgm:pt modelId="{76881964-A88F-43A1-87C7-2C38C99EAD32}">
      <dgm:prSet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D59ABDA3-61B1-49F0-8B2D-D279401B4BEA}" type="parTrans" cxnId="{0D610A9B-AA21-4B3C-91EC-6EB8A96EC278}">
      <dgm:prSet/>
      <dgm:spPr/>
      <dgm:t>
        <a:bodyPr/>
        <a:lstStyle/>
        <a:p>
          <a:endParaRPr lang="ru-RU"/>
        </a:p>
      </dgm:t>
    </dgm:pt>
    <dgm:pt modelId="{5D72BF93-F6D7-41B3-9581-286F412C9480}" type="sibTrans" cxnId="{0D610A9B-AA21-4B3C-91EC-6EB8A96EC278}">
      <dgm:prSet/>
      <dgm:spPr/>
      <dgm:t>
        <a:bodyPr/>
        <a:lstStyle/>
        <a:p>
          <a:endParaRPr lang="ru-RU"/>
        </a:p>
      </dgm:t>
    </dgm:pt>
    <dgm:pt modelId="{1FDC68FC-1D79-4C10-9532-C4CC1830C726}">
      <dgm:prSet/>
      <dgm:spPr/>
      <dgm:t>
        <a:bodyPr/>
        <a:lstStyle/>
        <a:p>
          <a:endParaRPr lang="ru-RU" dirty="0"/>
        </a:p>
      </dgm:t>
    </dgm:pt>
    <dgm:pt modelId="{FD7624BB-8758-42DD-97B4-329ADA6ABDF9}" type="parTrans" cxnId="{90290192-7AEC-4E3F-8069-C1B7FC39DBE9}">
      <dgm:prSet/>
      <dgm:spPr/>
      <dgm:t>
        <a:bodyPr/>
        <a:lstStyle/>
        <a:p>
          <a:endParaRPr lang="ru-RU"/>
        </a:p>
      </dgm:t>
    </dgm:pt>
    <dgm:pt modelId="{A37A19DB-C53E-42C2-ADFE-8CA3331AEA52}" type="sibTrans" cxnId="{90290192-7AEC-4E3F-8069-C1B7FC39DBE9}">
      <dgm:prSet/>
      <dgm:spPr/>
      <dgm:t>
        <a:bodyPr/>
        <a:lstStyle/>
        <a:p>
          <a:endParaRPr lang="ru-RU"/>
        </a:p>
      </dgm:t>
    </dgm:pt>
    <dgm:pt modelId="{283AAEFF-5475-4CB5-AB9E-9E91FCC88687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совместный анализ выполнения проекта, переживание результата.</a:t>
          </a:r>
          <a:endParaRPr lang="ru-RU" dirty="0"/>
        </a:p>
      </dgm:t>
    </dgm:pt>
    <dgm:pt modelId="{F7920F00-1CA9-4E47-ABC0-3523922846C0}" type="parTrans" cxnId="{519376E1-D1BA-48E1-9640-D9C4AEA6EB31}">
      <dgm:prSet/>
      <dgm:spPr/>
      <dgm:t>
        <a:bodyPr/>
        <a:lstStyle/>
        <a:p>
          <a:endParaRPr lang="ru-RU"/>
        </a:p>
      </dgm:t>
    </dgm:pt>
    <dgm:pt modelId="{E339C57A-CA09-4D62-957A-707D1FEC2E54}" type="sibTrans" cxnId="{519376E1-D1BA-48E1-9640-D9C4AEA6EB31}">
      <dgm:prSet/>
      <dgm:spPr/>
      <dgm:t>
        <a:bodyPr/>
        <a:lstStyle/>
        <a:p>
          <a:endParaRPr lang="ru-RU"/>
        </a:p>
      </dgm:t>
    </dgm:pt>
    <dgm:pt modelId="{E6DC23FD-9205-4FB7-9B13-FBBE6C61FDF9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4E8F39FB-87A9-4AB9-8B56-AB0D20E80755}" type="sibTrans" cxnId="{E5AFD310-4662-4532-AC8E-0FFDCDC8FE29}">
      <dgm:prSet/>
      <dgm:spPr/>
      <dgm:t>
        <a:bodyPr/>
        <a:lstStyle/>
        <a:p>
          <a:endParaRPr lang="ru-RU"/>
        </a:p>
      </dgm:t>
    </dgm:pt>
    <dgm:pt modelId="{ED463286-91B4-437B-BB52-F8B13C1D2CB4}" type="parTrans" cxnId="{E5AFD310-4662-4532-AC8E-0FFDCDC8FE29}">
      <dgm:prSet/>
      <dgm:spPr/>
      <dgm:t>
        <a:bodyPr/>
        <a:lstStyle/>
        <a:p>
          <a:endParaRPr lang="ru-RU"/>
        </a:p>
      </dgm:t>
    </dgm:pt>
    <dgm:pt modelId="{5A4C6319-672E-4DE9-A1C5-8F95DD31344A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интригующие начало, определение проблемы, отвечающей потребностям детей.</a:t>
          </a:r>
          <a:endParaRPr lang="ru-RU" dirty="0"/>
        </a:p>
      </dgm:t>
    </dgm:pt>
    <dgm:pt modelId="{E3238CF4-5341-4B53-8F89-793CA85B8520}" type="parTrans" cxnId="{8A2DE968-4A3D-45ED-B843-666205423666}">
      <dgm:prSet/>
      <dgm:spPr/>
      <dgm:t>
        <a:bodyPr/>
        <a:lstStyle/>
        <a:p>
          <a:endParaRPr lang="ru-RU"/>
        </a:p>
      </dgm:t>
    </dgm:pt>
    <dgm:pt modelId="{FC4A18B7-2341-4ED4-9AAD-EA34F7CA08A0}" type="sibTrans" cxnId="{8A2DE968-4A3D-45ED-B843-666205423666}">
      <dgm:prSet/>
      <dgm:spPr/>
      <dgm:t>
        <a:bodyPr/>
        <a:lstStyle/>
        <a:p>
          <a:endParaRPr lang="ru-RU"/>
        </a:p>
      </dgm:t>
    </dgm:pt>
    <dgm:pt modelId="{D5B0A893-7F48-41C5-A6E2-5380F617CA44}">
      <dgm:prSet/>
      <dgm:spPr/>
      <dgm:t>
        <a:bodyPr/>
        <a:lstStyle/>
        <a:p>
          <a:r>
            <a:rPr lang="ru-RU" smtClean="0">
              <a:latin typeface="Times New Roman" pitchFamily="18" charset="0"/>
              <a:cs typeface="Times New Roman" pitchFamily="18" charset="0"/>
            </a:rPr>
            <a:t>совместное движение взрослого и детей к результату.</a:t>
          </a:r>
          <a:endParaRPr lang="ru-RU"/>
        </a:p>
      </dgm:t>
    </dgm:pt>
    <dgm:pt modelId="{42AE54F1-C717-485F-A6E1-7E856FE73D15}" type="parTrans" cxnId="{1C2C2270-756C-40B2-A2C0-186A1C74F1BF}">
      <dgm:prSet/>
      <dgm:spPr/>
      <dgm:t>
        <a:bodyPr/>
        <a:lstStyle/>
        <a:p>
          <a:endParaRPr lang="ru-RU"/>
        </a:p>
      </dgm:t>
    </dgm:pt>
    <dgm:pt modelId="{37EE0C5B-E685-4D71-B46A-1F11717D2A9A}" type="sibTrans" cxnId="{1C2C2270-756C-40B2-A2C0-186A1C74F1BF}">
      <dgm:prSet/>
      <dgm:spPr/>
      <dgm:t>
        <a:bodyPr/>
        <a:lstStyle/>
        <a:p>
          <a:endParaRPr lang="ru-RU"/>
        </a:p>
      </dgm:t>
    </dgm:pt>
    <dgm:pt modelId="{71948246-CA85-453C-9599-F2A27C3A1C10}" type="pres">
      <dgm:prSet presAssocID="{BDC2F6CC-630D-46BC-952A-659F5DE64B8A}" presName="linearFlow" presStyleCnt="0">
        <dgm:presLayoutVars>
          <dgm:dir/>
          <dgm:animLvl val="lvl"/>
          <dgm:resizeHandles val="exact"/>
        </dgm:presLayoutVars>
      </dgm:prSet>
      <dgm:spPr/>
    </dgm:pt>
    <dgm:pt modelId="{20407D96-B907-4BE5-A2BA-58626BF7BBC8}" type="pres">
      <dgm:prSet presAssocID="{9A30D29B-6BA2-4736-8E2D-E0BA898DE3E0}" presName="composite" presStyleCnt="0"/>
      <dgm:spPr/>
    </dgm:pt>
    <dgm:pt modelId="{024DF4C3-586E-459A-B52B-55A3C990826A}" type="pres">
      <dgm:prSet presAssocID="{9A30D29B-6BA2-4736-8E2D-E0BA898DE3E0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D01D1FB7-879F-47B1-8BD2-F755EB51482B}" type="pres">
      <dgm:prSet presAssocID="{9A30D29B-6BA2-4736-8E2D-E0BA898DE3E0}" presName="descendantText" presStyleLbl="alignAcc1" presStyleIdx="0" presStyleCnt="5" custLinFactNeighborX="0" custLinFactNeighborY="121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0B3C98-B692-4A1A-B655-390FBEFC68F8}" type="pres">
      <dgm:prSet presAssocID="{080AE262-170E-4022-8A40-8EC3EED884E4}" presName="sp" presStyleCnt="0"/>
      <dgm:spPr/>
    </dgm:pt>
    <dgm:pt modelId="{57CE853E-8852-41E6-BE48-5645E6411F41}" type="pres">
      <dgm:prSet presAssocID="{E6DC23FD-9205-4FB7-9B13-FBBE6C61FDF9}" presName="composite" presStyleCnt="0"/>
      <dgm:spPr/>
    </dgm:pt>
    <dgm:pt modelId="{A02FDEB1-DBF2-42AB-8B87-549052B5D33A}" type="pres">
      <dgm:prSet presAssocID="{E6DC23FD-9205-4FB7-9B13-FBBE6C61FDF9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B3D717-DDA6-403D-9FA2-A404ADE19B8F}" type="pres">
      <dgm:prSet presAssocID="{E6DC23FD-9205-4FB7-9B13-FBBE6C61FDF9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0056DB-C3D1-4319-9D6C-55C7190B2C0C}" type="pres">
      <dgm:prSet presAssocID="{4E8F39FB-87A9-4AB9-8B56-AB0D20E80755}" presName="sp" presStyleCnt="0"/>
      <dgm:spPr/>
    </dgm:pt>
    <dgm:pt modelId="{B8E1FF22-8D9D-4117-89A4-507097D58141}" type="pres">
      <dgm:prSet presAssocID="{7D54DA30-54B9-4A1A-9524-E4028380E026}" presName="composite" presStyleCnt="0"/>
      <dgm:spPr/>
    </dgm:pt>
    <dgm:pt modelId="{BA8F97E7-A591-4F07-B487-514C7BA6D9FF}" type="pres">
      <dgm:prSet presAssocID="{7D54DA30-54B9-4A1A-9524-E4028380E026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D569EA62-5204-493D-BFB9-D58FD7060BE4}" type="pres">
      <dgm:prSet presAssocID="{7D54DA30-54B9-4A1A-9524-E4028380E026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2B2B5F-A729-414B-A847-339CA2AD7735}" type="pres">
      <dgm:prSet presAssocID="{3104C09C-1410-4B7A-BF55-F2BF6B1C03FC}" presName="sp" presStyleCnt="0"/>
      <dgm:spPr/>
    </dgm:pt>
    <dgm:pt modelId="{986C6505-AA82-4F2C-A148-835F150C9874}" type="pres">
      <dgm:prSet presAssocID="{24305DC9-1E45-4FFE-9924-DD015F7807DC}" presName="composite" presStyleCnt="0"/>
      <dgm:spPr/>
    </dgm:pt>
    <dgm:pt modelId="{5D8F9B7D-2B81-4D39-9E00-8A9E3965EFE3}" type="pres">
      <dgm:prSet presAssocID="{24305DC9-1E45-4FFE-9924-DD015F7807DC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42C7B402-032E-4BA0-9B47-68F3BCC677A9}" type="pres">
      <dgm:prSet presAssocID="{24305DC9-1E45-4FFE-9924-DD015F7807DC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7A6E60-2C6A-49D7-86FC-1AD6AB957A96}" type="pres">
      <dgm:prSet presAssocID="{E3A8C390-6BB0-48AE-89FC-420390420E8B}" presName="sp" presStyleCnt="0"/>
      <dgm:spPr/>
    </dgm:pt>
    <dgm:pt modelId="{97C9AA6C-9B54-471D-858C-5EF52B2102CA}" type="pres">
      <dgm:prSet presAssocID="{76881964-A88F-43A1-87C7-2C38C99EAD32}" presName="composite" presStyleCnt="0"/>
      <dgm:spPr/>
    </dgm:pt>
    <dgm:pt modelId="{8B766948-F225-4384-8D02-3A1386A46427}" type="pres">
      <dgm:prSet presAssocID="{76881964-A88F-43A1-87C7-2C38C99EAD32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6141C10D-22CC-44AC-AEA4-7C6F13C328F3}" type="pres">
      <dgm:prSet presAssocID="{76881964-A88F-43A1-87C7-2C38C99EAD32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79DE67-F066-4024-AA42-C78792385B1B}" srcId="{BDC2F6CC-630D-46BC-952A-659F5DE64B8A}" destId="{7D54DA30-54B9-4A1A-9524-E4028380E026}" srcOrd="2" destOrd="0" parTransId="{FE1742F4-51E4-4218-83A1-A9D5A5E51C6F}" sibTransId="{3104C09C-1410-4B7A-BF55-F2BF6B1C03FC}"/>
    <dgm:cxn modelId="{3CE2B4FB-B506-40EF-A023-69E01FE9DD5C}" srcId="{BDC2F6CC-630D-46BC-952A-659F5DE64B8A}" destId="{24305DC9-1E45-4FFE-9924-DD015F7807DC}" srcOrd="3" destOrd="0" parTransId="{CCAA5209-08CE-4B58-9100-C8006DD8873E}" sibTransId="{E3A8C390-6BB0-48AE-89FC-420390420E8B}"/>
    <dgm:cxn modelId="{E5AFD310-4662-4532-AC8E-0FFDCDC8FE29}" srcId="{BDC2F6CC-630D-46BC-952A-659F5DE64B8A}" destId="{E6DC23FD-9205-4FB7-9B13-FBBE6C61FDF9}" srcOrd="1" destOrd="0" parTransId="{ED463286-91B4-437B-BB52-F8B13C1D2CB4}" sibTransId="{4E8F39FB-87A9-4AB9-8B56-AB0D20E80755}"/>
    <dgm:cxn modelId="{D607E504-B876-4B6A-BC15-510F0BCE5DB4}" type="presOf" srcId="{1FDC68FC-1D79-4C10-9532-C4CC1830C726}" destId="{42C7B402-032E-4BA0-9B47-68F3BCC677A9}" srcOrd="0" destOrd="0" presId="urn:microsoft.com/office/officeart/2005/8/layout/chevron2"/>
    <dgm:cxn modelId="{EDD9A67E-EB87-49B0-961A-72BF649137C1}" type="presOf" srcId="{03225C73-18C4-4997-A514-299E9037FC52}" destId="{D569EA62-5204-493D-BFB9-D58FD7060BE4}" srcOrd="0" destOrd="0" presId="urn:microsoft.com/office/officeart/2005/8/layout/chevron2"/>
    <dgm:cxn modelId="{96637B4E-1235-46C7-85FF-255DF4795A23}" type="presOf" srcId="{7D54DA30-54B9-4A1A-9524-E4028380E026}" destId="{BA8F97E7-A591-4F07-B487-514C7BA6D9FF}" srcOrd="0" destOrd="0" presId="urn:microsoft.com/office/officeart/2005/8/layout/chevron2"/>
    <dgm:cxn modelId="{C17ADC76-6D88-44BF-917A-9A4DE4E2390C}" type="presOf" srcId="{9A30D29B-6BA2-4736-8E2D-E0BA898DE3E0}" destId="{024DF4C3-586E-459A-B52B-55A3C990826A}" srcOrd="0" destOrd="0" presId="urn:microsoft.com/office/officeart/2005/8/layout/chevron2"/>
    <dgm:cxn modelId="{90290192-7AEC-4E3F-8069-C1B7FC39DBE9}" srcId="{24305DC9-1E45-4FFE-9924-DD015F7807DC}" destId="{1FDC68FC-1D79-4C10-9532-C4CC1830C726}" srcOrd="0" destOrd="0" parTransId="{FD7624BB-8758-42DD-97B4-329ADA6ABDF9}" sibTransId="{A37A19DB-C53E-42C2-ADFE-8CA3331AEA52}"/>
    <dgm:cxn modelId="{6C40F845-DF7C-4859-A535-E6A6278F9D1F}" type="presOf" srcId="{D5B0A893-7F48-41C5-A6E2-5380F617CA44}" destId="{42C7B402-032E-4BA0-9B47-68F3BCC677A9}" srcOrd="0" destOrd="1" presId="urn:microsoft.com/office/officeart/2005/8/layout/chevron2"/>
    <dgm:cxn modelId="{70C38BD5-0D18-4A67-BF5C-77690E3C138E}" type="presOf" srcId="{76881964-A88F-43A1-87C7-2C38C99EAD32}" destId="{8B766948-F225-4384-8D02-3A1386A46427}" srcOrd="0" destOrd="0" presId="urn:microsoft.com/office/officeart/2005/8/layout/chevron2"/>
    <dgm:cxn modelId="{1C2C2270-756C-40B2-A2C0-186A1C74F1BF}" srcId="{24305DC9-1E45-4FFE-9924-DD015F7807DC}" destId="{D5B0A893-7F48-41C5-A6E2-5380F617CA44}" srcOrd="1" destOrd="0" parTransId="{42AE54F1-C717-485F-A6E1-7E856FE73D15}" sibTransId="{37EE0C5B-E685-4D71-B46A-1F11717D2A9A}"/>
    <dgm:cxn modelId="{0D610A9B-AA21-4B3C-91EC-6EB8A96EC278}" srcId="{BDC2F6CC-630D-46BC-952A-659F5DE64B8A}" destId="{76881964-A88F-43A1-87C7-2C38C99EAD32}" srcOrd="4" destOrd="0" parTransId="{D59ABDA3-61B1-49F0-8B2D-D279401B4BEA}" sibTransId="{5D72BF93-F6D7-41B3-9581-286F412C9480}"/>
    <dgm:cxn modelId="{519376E1-D1BA-48E1-9640-D9C4AEA6EB31}" srcId="{76881964-A88F-43A1-87C7-2C38C99EAD32}" destId="{283AAEFF-5475-4CB5-AB9E-9E91FCC88687}" srcOrd="0" destOrd="0" parTransId="{F7920F00-1CA9-4E47-ABC0-3523922846C0}" sibTransId="{E339C57A-CA09-4D62-957A-707D1FEC2E54}"/>
    <dgm:cxn modelId="{B6033C32-8D59-4AD0-A487-719DB657F770}" type="presOf" srcId="{5A4C6319-672E-4DE9-A1C5-8F95DD31344A}" destId="{D01D1FB7-879F-47B1-8BD2-F755EB51482B}" srcOrd="0" destOrd="0" presId="urn:microsoft.com/office/officeart/2005/8/layout/chevron2"/>
    <dgm:cxn modelId="{B0A9C914-219E-4215-88C8-4AA7404DF6AC}" srcId="{7D54DA30-54B9-4A1A-9524-E4028380E026}" destId="{03225C73-18C4-4997-A514-299E9037FC52}" srcOrd="0" destOrd="0" parTransId="{17783F40-BDBE-4B6D-B48E-35883FAFB740}" sibTransId="{1F788542-903B-4822-BE38-8F5D148867C7}"/>
    <dgm:cxn modelId="{885C3425-B022-4688-80F9-FD0978BDACFD}" type="presOf" srcId="{E6DC23FD-9205-4FB7-9B13-FBBE6C61FDF9}" destId="{A02FDEB1-DBF2-42AB-8B87-549052B5D33A}" srcOrd="0" destOrd="0" presId="urn:microsoft.com/office/officeart/2005/8/layout/chevron2"/>
    <dgm:cxn modelId="{BA5E6A06-5D79-416C-9EB9-5B43AEE1FBD5}" srcId="{E6DC23FD-9205-4FB7-9B13-FBBE6C61FDF9}" destId="{AB46F7E8-B0BA-4A2C-AC05-22C930D53F81}" srcOrd="0" destOrd="0" parTransId="{2F0586E5-B63B-46D0-B134-8A337BD90DDB}" sibTransId="{20C2894F-D5D7-4D79-B7D3-B7432B06B00B}"/>
    <dgm:cxn modelId="{8A2DE968-4A3D-45ED-B843-666205423666}" srcId="{9A30D29B-6BA2-4736-8E2D-E0BA898DE3E0}" destId="{5A4C6319-672E-4DE9-A1C5-8F95DD31344A}" srcOrd="0" destOrd="0" parTransId="{E3238CF4-5341-4B53-8F89-793CA85B8520}" sibTransId="{FC4A18B7-2341-4ED4-9AAD-EA34F7CA08A0}"/>
    <dgm:cxn modelId="{5E45E85D-83AD-4E22-B004-D2229A28ABA5}" type="presOf" srcId="{24305DC9-1E45-4FFE-9924-DD015F7807DC}" destId="{5D8F9B7D-2B81-4D39-9E00-8A9E3965EFE3}" srcOrd="0" destOrd="0" presId="urn:microsoft.com/office/officeart/2005/8/layout/chevron2"/>
    <dgm:cxn modelId="{35F90A6C-B65D-4568-9210-BC8A5ABC2A80}" srcId="{BDC2F6CC-630D-46BC-952A-659F5DE64B8A}" destId="{9A30D29B-6BA2-4736-8E2D-E0BA898DE3E0}" srcOrd="0" destOrd="0" parTransId="{810229B5-E241-4E56-8183-EE3573308CDA}" sibTransId="{080AE262-170E-4022-8A40-8EC3EED884E4}"/>
    <dgm:cxn modelId="{E5520E10-AA89-4227-941F-153C23C634AA}" type="presOf" srcId="{BDC2F6CC-630D-46BC-952A-659F5DE64B8A}" destId="{71948246-CA85-453C-9599-F2A27C3A1C10}" srcOrd="0" destOrd="0" presId="urn:microsoft.com/office/officeart/2005/8/layout/chevron2"/>
    <dgm:cxn modelId="{7C09C892-8DF1-4693-8F0A-A2B69EDBE5EB}" type="presOf" srcId="{283AAEFF-5475-4CB5-AB9E-9E91FCC88687}" destId="{6141C10D-22CC-44AC-AEA4-7C6F13C328F3}" srcOrd="0" destOrd="0" presId="urn:microsoft.com/office/officeart/2005/8/layout/chevron2"/>
    <dgm:cxn modelId="{7F0BE72D-F9EC-4DE8-9B54-781EB9659B85}" type="presOf" srcId="{AB46F7E8-B0BA-4A2C-AC05-22C930D53F81}" destId="{C3B3D717-DDA6-403D-9FA2-A404ADE19B8F}" srcOrd="0" destOrd="0" presId="urn:microsoft.com/office/officeart/2005/8/layout/chevron2"/>
    <dgm:cxn modelId="{D55075AD-ED9E-45DE-99F9-EF27B9783C4C}" type="presParOf" srcId="{71948246-CA85-453C-9599-F2A27C3A1C10}" destId="{20407D96-B907-4BE5-A2BA-58626BF7BBC8}" srcOrd="0" destOrd="0" presId="urn:microsoft.com/office/officeart/2005/8/layout/chevron2"/>
    <dgm:cxn modelId="{CFDA76A4-212D-4242-ADE1-9059924B6068}" type="presParOf" srcId="{20407D96-B907-4BE5-A2BA-58626BF7BBC8}" destId="{024DF4C3-586E-459A-B52B-55A3C990826A}" srcOrd="0" destOrd="0" presId="urn:microsoft.com/office/officeart/2005/8/layout/chevron2"/>
    <dgm:cxn modelId="{F296F25F-FA4E-4C63-AC7D-0B692557F788}" type="presParOf" srcId="{20407D96-B907-4BE5-A2BA-58626BF7BBC8}" destId="{D01D1FB7-879F-47B1-8BD2-F755EB51482B}" srcOrd="1" destOrd="0" presId="urn:microsoft.com/office/officeart/2005/8/layout/chevron2"/>
    <dgm:cxn modelId="{8DB2F11C-24CE-43C4-9DAC-E394BE3C4E38}" type="presParOf" srcId="{71948246-CA85-453C-9599-F2A27C3A1C10}" destId="{2B0B3C98-B692-4A1A-B655-390FBEFC68F8}" srcOrd="1" destOrd="0" presId="urn:microsoft.com/office/officeart/2005/8/layout/chevron2"/>
    <dgm:cxn modelId="{06E117E2-2212-4949-8BCB-50E0C536BF07}" type="presParOf" srcId="{71948246-CA85-453C-9599-F2A27C3A1C10}" destId="{57CE853E-8852-41E6-BE48-5645E6411F41}" srcOrd="2" destOrd="0" presId="urn:microsoft.com/office/officeart/2005/8/layout/chevron2"/>
    <dgm:cxn modelId="{ECE12650-62CD-47AD-9749-F3A3C25CB8C7}" type="presParOf" srcId="{57CE853E-8852-41E6-BE48-5645E6411F41}" destId="{A02FDEB1-DBF2-42AB-8B87-549052B5D33A}" srcOrd="0" destOrd="0" presId="urn:microsoft.com/office/officeart/2005/8/layout/chevron2"/>
    <dgm:cxn modelId="{B237901E-128D-40BE-B678-ECE46687B6CD}" type="presParOf" srcId="{57CE853E-8852-41E6-BE48-5645E6411F41}" destId="{C3B3D717-DDA6-403D-9FA2-A404ADE19B8F}" srcOrd="1" destOrd="0" presId="urn:microsoft.com/office/officeart/2005/8/layout/chevron2"/>
    <dgm:cxn modelId="{203AE827-19A8-4726-8A2D-3694A8A6E80E}" type="presParOf" srcId="{71948246-CA85-453C-9599-F2A27C3A1C10}" destId="{410056DB-C3D1-4319-9D6C-55C7190B2C0C}" srcOrd="3" destOrd="0" presId="urn:microsoft.com/office/officeart/2005/8/layout/chevron2"/>
    <dgm:cxn modelId="{2545DB00-A2FE-4F6F-8AFF-209C04B3D6EB}" type="presParOf" srcId="{71948246-CA85-453C-9599-F2A27C3A1C10}" destId="{B8E1FF22-8D9D-4117-89A4-507097D58141}" srcOrd="4" destOrd="0" presId="urn:microsoft.com/office/officeart/2005/8/layout/chevron2"/>
    <dgm:cxn modelId="{D2412BCC-4140-4991-98C5-DDF46BA45BD6}" type="presParOf" srcId="{B8E1FF22-8D9D-4117-89A4-507097D58141}" destId="{BA8F97E7-A591-4F07-B487-514C7BA6D9FF}" srcOrd="0" destOrd="0" presId="urn:microsoft.com/office/officeart/2005/8/layout/chevron2"/>
    <dgm:cxn modelId="{77A8C7F7-F6BB-4F6F-A0F0-9C37FB9E2AA4}" type="presParOf" srcId="{B8E1FF22-8D9D-4117-89A4-507097D58141}" destId="{D569EA62-5204-493D-BFB9-D58FD7060BE4}" srcOrd="1" destOrd="0" presId="urn:microsoft.com/office/officeart/2005/8/layout/chevron2"/>
    <dgm:cxn modelId="{939714EF-798E-41B0-BF29-21B403428B71}" type="presParOf" srcId="{71948246-CA85-453C-9599-F2A27C3A1C10}" destId="{042B2B5F-A729-414B-A847-339CA2AD7735}" srcOrd="5" destOrd="0" presId="urn:microsoft.com/office/officeart/2005/8/layout/chevron2"/>
    <dgm:cxn modelId="{B5F4D48A-29CA-4B7C-B8A8-6720E399E0D8}" type="presParOf" srcId="{71948246-CA85-453C-9599-F2A27C3A1C10}" destId="{986C6505-AA82-4F2C-A148-835F150C9874}" srcOrd="6" destOrd="0" presId="urn:microsoft.com/office/officeart/2005/8/layout/chevron2"/>
    <dgm:cxn modelId="{4DEDD24C-81D5-4C8A-964D-E243506F30CE}" type="presParOf" srcId="{986C6505-AA82-4F2C-A148-835F150C9874}" destId="{5D8F9B7D-2B81-4D39-9E00-8A9E3965EFE3}" srcOrd="0" destOrd="0" presId="urn:microsoft.com/office/officeart/2005/8/layout/chevron2"/>
    <dgm:cxn modelId="{5337F78C-2645-4EAB-B569-C0179352BFBE}" type="presParOf" srcId="{986C6505-AA82-4F2C-A148-835F150C9874}" destId="{42C7B402-032E-4BA0-9B47-68F3BCC677A9}" srcOrd="1" destOrd="0" presId="urn:microsoft.com/office/officeart/2005/8/layout/chevron2"/>
    <dgm:cxn modelId="{42B72131-27F4-4FF1-963E-2E4A011F2D42}" type="presParOf" srcId="{71948246-CA85-453C-9599-F2A27C3A1C10}" destId="{B67A6E60-2C6A-49D7-86FC-1AD6AB957A96}" srcOrd="7" destOrd="0" presId="urn:microsoft.com/office/officeart/2005/8/layout/chevron2"/>
    <dgm:cxn modelId="{0EC5852C-A009-4306-A197-2D5999305E0F}" type="presParOf" srcId="{71948246-CA85-453C-9599-F2A27C3A1C10}" destId="{97C9AA6C-9B54-471D-858C-5EF52B2102CA}" srcOrd="8" destOrd="0" presId="urn:microsoft.com/office/officeart/2005/8/layout/chevron2"/>
    <dgm:cxn modelId="{8455D6B2-1110-4FED-A394-BDED1032379D}" type="presParOf" srcId="{97C9AA6C-9B54-471D-858C-5EF52B2102CA}" destId="{8B766948-F225-4384-8D02-3A1386A46427}" srcOrd="0" destOrd="0" presId="urn:microsoft.com/office/officeart/2005/8/layout/chevron2"/>
    <dgm:cxn modelId="{86B61579-1F06-4418-AA2A-1B2270225F50}" type="presParOf" srcId="{97C9AA6C-9B54-471D-858C-5EF52B2102CA}" destId="{6141C10D-22CC-44AC-AEA4-7C6F13C328F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A7D69B-7BCF-40B3-BBFA-4FD1EE7B370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32F3CFDF-DEF5-4654-91F6-D018916047CE}">
      <dgm:prSet phldrT="[Текст]"/>
      <dgm:spPr/>
      <dgm:t>
        <a:bodyPr/>
        <a:lstStyle/>
        <a:p>
          <a:r>
            <a:rPr lang="ru-RU" i="1" dirty="0" smtClean="0">
              <a:latin typeface="Times New Roman" pitchFamily="18" charset="0"/>
              <a:cs typeface="Times New Roman" pitchFamily="18" charset="0"/>
            </a:rPr>
            <a:t>Первый шаг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 – выделение (взрослым или детьми) проблемы, отвечающей потребностям детей или обеих сторон.</a:t>
          </a:r>
          <a:endParaRPr lang="ru-RU" dirty="0"/>
        </a:p>
      </dgm:t>
    </dgm:pt>
    <dgm:pt modelId="{FD835AD7-A645-47E4-98DC-FD5584C54329}" type="parTrans" cxnId="{D2400E43-F49B-4411-BFE7-03B05FC6B1F7}">
      <dgm:prSet/>
      <dgm:spPr/>
      <dgm:t>
        <a:bodyPr/>
        <a:lstStyle/>
        <a:p>
          <a:endParaRPr lang="ru-RU"/>
        </a:p>
      </dgm:t>
    </dgm:pt>
    <dgm:pt modelId="{9701C0D2-63B7-455A-A612-995FFCA75B31}" type="sibTrans" cxnId="{D2400E43-F49B-4411-BFE7-03B05FC6B1F7}">
      <dgm:prSet/>
      <dgm:spPr/>
      <dgm:t>
        <a:bodyPr/>
        <a:lstStyle/>
        <a:p>
          <a:endParaRPr lang="ru-RU"/>
        </a:p>
      </dgm:t>
    </dgm:pt>
    <dgm:pt modelId="{EA42BD10-D6E9-4562-AB8B-746DDC507703}">
      <dgm:prSet phldrT="[Текст]"/>
      <dgm:spPr/>
      <dgm:t>
        <a:bodyPr/>
        <a:lstStyle/>
        <a:p>
          <a:r>
            <a:rPr lang="ru-RU" i="1" dirty="0" smtClean="0">
              <a:latin typeface="Times New Roman" pitchFamily="18" charset="0"/>
              <a:cs typeface="Times New Roman" pitchFamily="18" charset="0"/>
            </a:rPr>
            <a:t>Второй шаг 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– совместное определение цели проекта, мотива предстоящей деятельности, прогнозирование результата.</a:t>
          </a:r>
          <a:endParaRPr lang="ru-RU" dirty="0"/>
        </a:p>
      </dgm:t>
    </dgm:pt>
    <dgm:pt modelId="{5EDA6983-05CD-4560-85F3-95978FF34281}" type="parTrans" cxnId="{91DBF3B2-B735-424F-9B06-55EBF5654443}">
      <dgm:prSet/>
      <dgm:spPr/>
      <dgm:t>
        <a:bodyPr/>
        <a:lstStyle/>
        <a:p>
          <a:endParaRPr lang="ru-RU"/>
        </a:p>
      </dgm:t>
    </dgm:pt>
    <dgm:pt modelId="{71492027-DBB9-4A99-915C-AF0E461418BC}" type="sibTrans" cxnId="{91DBF3B2-B735-424F-9B06-55EBF5654443}">
      <dgm:prSet/>
      <dgm:spPr/>
      <dgm:t>
        <a:bodyPr/>
        <a:lstStyle/>
        <a:p>
          <a:endParaRPr lang="ru-RU"/>
        </a:p>
      </dgm:t>
    </dgm:pt>
    <dgm:pt modelId="{CEC202B9-13BE-4804-8643-997B6CA9870E}">
      <dgm:prSet phldrT="[Текст]"/>
      <dgm:spPr/>
      <dgm:t>
        <a:bodyPr/>
        <a:lstStyle/>
        <a:p>
          <a:r>
            <a:rPr lang="ru-RU" i="1" dirty="0" smtClean="0">
              <a:latin typeface="Times New Roman" pitchFamily="18" charset="0"/>
              <a:cs typeface="Times New Roman" pitchFamily="18" charset="0"/>
            </a:rPr>
            <a:t>Четвертый шаг 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– выполнение детьми проекта; дифференцированная помощь взрослого.</a:t>
          </a:r>
          <a:endParaRPr lang="ru-RU" dirty="0"/>
        </a:p>
      </dgm:t>
    </dgm:pt>
    <dgm:pt modelId="{E66EA4A4-DCEF-4FD1-BA9D-915E9F17360B}" type="sibTrans" cxnId="{3493CCC9-BD5A-423C-9D08-BFF7B5D6C7C8}">
      <dgm:prSet/>
      <dgm:spPr/>
      <dgm:t>
        <a:bodyPr/>
        <a:lstStyle/>
        <a:p>
          <a:endParaRPr lang="ru-RU"/>
        </a:p>
      </dgm:t>
    </dgm:pt>
    <dgm:pt modelId="{51FF875C-EEF2-4621-817D-AD042405DEF4}" type="parTrans" cxnId="{3493CCC9-BD5A-423C-9D08-BFF7B5D6C7C8}">
      <dgm:prSet/>
      <dgm:spPr/>
      <dgm:t>
        <a:bodyPr/>
        <a:lstStyle/>
        <a:p>
          <a:endParaRPr lang="ru-RU"/>
        </a:p>
      </dgm:t>
    </dgm:pt>
    <dgm:pt modelId="{945500FD-42E5-4D2C-997E-5450ED5EDF66}">
      <dgm:prSet/>
      <dgm:spPr/>
      <dgm:t>
        <a:bodyPr/>
        <a:lstStyle/>
        <a:p>
          <a:r>
            <a:rPr lang="ru-RU" i="1" dirty="0" smtClean="0">
              <a:latin typeface="Times New Roman" pitchFamily="18" charset="0"/>
              <a:cs typeface="Times New Roman" pitchFamily="18" charset="0"/>
            </a:rPr>
            <a:t>Третий шаг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 – планирование деятельности детьми при незначительной помощи взрослого; определение средств реализации проекта.</a:t>
          </a:r>
          <a:endParaRPr lang="ru-RU" dirty="0" smtClean="0">
            <a:latin typeface="Times New Roman" pitchFamily="18" charset="0"/>
            <a:cs typeface="Times New Roman" pitchFamily="18" charset="0"/>
          </a:endParaRPr>
        </a:p>
      </dgm:t>
    </dgm:pt>
    <dgm:pt modelId="{DC2A62D3-5C70-492E-A8FA-233EA73F4DEF}" type="parTrans" cxnId="{1811FAB3-CE8E-4397-B148-738367EBC195}">
      <dgm:prSet/>
      <dgm:spPr/>
      <dgm:t>
        <a:bodyPr/>
        <a:lstStyle/>
        <a:p>
          <a:endParaRPr lang="ru-RU"/>
        </a:p>
      </dgm:t>
    </dgm:pt>
    <dgm:pt modelId="{A6FA97DD-33DF-40E1-BB24-15A74E555CCE}" type="sibTrans" cxnId="{1811FAB3-CE8E-4397-B148-738367EBC195}">
      <dgm:prSet/>
      <dgm:spPr/>
      <dgm:t>
        <a:bodyPr/>
        <a:lstStyle/>
        <a:p>
          <a:endParaRPr lang="ru-RU"/>
        </a:p>
      </dgm:t>
    </dgm:pt>
    <dgm:pt modelId="{24F53602-67D2-4309-A4F7-2FA9F2EA58C5}">
      <dgm:prSet/>
      <dgm:spPr/>
      <dgm:t>
        <a:bodyPr/>
        <a:lstStyle/>
        <a:p>
          <a:r>
            <a:rPr lang="ru-RU" i="1" dirty="0" smtClean="0">
              <a:latin typeface="Times New Roman" pitchFamily="18" charset="0"/>
              <a:cs typeface="Times New Roman" pitchFamily="18" charset="0"/>
            </a:rPr>
            <a:t>Пятый шаг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 – обсуждение результата: хода работы, действий каждого, выяснение причин успехов и неудач.</a:t>
          </a:r>
          <a:endParaRPr lang="ru-RU" dirty="0" smtClean="0">
            <a:latin typeface="Times New Roman" pitchFamily="18" charset="0"/>
            <a:cs typeface="Times New Roman" pitchFamily="18" charset="0"/>
          </a:endParaRPr>
        </a:p>
      </dgm:t>
    </dgm:pt>
    <dgm:pt modelId="{D33D4DDF-F989-4705-9705-D7AFBC791041}" type="parTrans" cxnId="{28C58E8E-91A0-4600-8BEC-0C834AD0BCF6}">
      <dgm:prSet/>
      <dgm:spPr/>
      <dgm:t>
        <a:bodyPr/>
        <a:lstStyle/>
        <a:p>
          <a:endParaRPr lang="ru-RU"/>
        </a:p>
      </dgm:t>
    </dgm:pt>
    <dgm:pt modelId="{4B81B1A1-9C7C-40CC-87B1-0CD3D87F1650}" type="sibTrans" cxnId="{28C58E8E-91A0-4600-8BEC-0C834AD0BCF6}">
      <dgm:prSet/>
      <dgm:spPr/>
      <dgm:t>
        <a:bodyPr/>
        <a:lstStyle/>
        <a:p>
          <a:endParaRPr lang="ru-RU"/>
        </a:p>
      </dgm:t>
    </dgm:pt>
    <dgm:pt modelId="{1D60877F-4D7F-45F0-ACB2-034324AC25A9}">
      <dgm:prSet/>
      <dgm:spPr/>
      <dgm:t>
        <a:bodyPr/>
        <a:lstStyle/>
        <a:p>
          <a:r>
            <a:rPr lang="ru-RU" i="1" dirty="0" smtClean="0">
              <a:latin typeface="Times New Roman" pitchFamily="18" charset="0"/>
              <a:cs typeface="Times New Roman" pitchFamily="18" charset="0"/>
            </a:rPr>
            <a:t>Шестой шаг 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– совместное определение перспективы развития проекта.</a:t>
          </a:r>
          <a:endParaRPr lang="ru-RU" dirty="0" smtClean="0">
            <a:latin typeface="Times New Roman" pitchFamily="18" charset="0"/>
            <a:cs typeface="Times New Roman" pitchFamily="18" charset="0"/>
          </a:endParaRPr>
        </a:p>
      </dgm:t>
    </dgm:pt>
    <dgm:pt modelId="{D706C686-856C-45E6-B0FE-D111EB3BDD1E}" type="parTrans" cxnId="{A89252C8-6110-4E9B-B3B8-9564FFF29BBE}">
      <dgm:prSet/>
      <dgm:spPr/>
      <dgm:t>
        <a:bodyPr/>
        <a:lstStyle/>
        <a:p>
          <a:endParaRPr lang="ru-RU"/>
        </a:p>
      </dgm:t>
    </dgm:pt>
    <dgm:pt modelId="{B18E8052-6CB2-4FA1-8C56-32EBCFF3774E}" type="sibTrans" cxnId="{A89252C8-6110-4E9B-B3B8-9564FFF29BBE}">
      <dgm:prSet/>
      <dgm:spPr/>
      <dgm:t>
        <a:bodyPr/>
        <a:lstStyle/>
        <a:p>
          <a:endParaRPr lang="ru-RU"/>
        </a:p>
      </dgm:t>
    </dgm:pt>
    <dgm:pt modelId="{E2A9C545-F102-4E64-B894-460159A0CFEB}" type="pres">
      <dgm:prSet presAssocID="{05A7D69B-7BCF-40B3-BBFA-4FD1EE7B3704}" presName="compositeShape" presStyleCnt="0">
        <dgm:presLayoutVars>
          <dgm:dir/>
          <dgm:resizeHandles/>
        </dgm:presLayoutVars>
      </dgm:prSet>
      <dgm:spPr/>
    </dgm:pt>
    <dgm:pt modelId="{F4361BFF-DAEC-4C0C-AD57-B27B79411C1A}" type="pres">
      <dgm:prSet presAssocID="{05A7D69B-7BCF-40B3-BBFA-4FD1EE7B3704}" presName="pyramid" presStyleLbl="node1" presStyleIdx="0" presStyleCnt="1"/>
      <dgm:spPr/>
    </dgm:pt>
    <dgm:pt modelId="{1E9F17D9-D8F7-4598-A97D-02A3AA2A53CA}" type="pres">
      <dgm:prSet presAssocID="{05A7D69B-7BCF-40B3-BBFA-4FD1EE7B3704}" presName="theList" presStyleCnt="0"/>
      <dgm:spPr/>
    </dgm:pt>
    <dgm:pt modelId="{253250EB-E44B-4BB0-844E-8DA2F3CD4906}" type="pres">
      <dgm:prSet presAssocID="{32F3CFDF-DEF5-4654-91F6-D018916047CE}" presName="aNode" presStyleLbl="fgAcc1" presStyleIdx="0" presStyleCnt="6" custScaleX="148190" custScaleY="167501" custLinFactY="-22879" custLinFactNeighborX="404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FA733E-7398-4804-8638-E7A3AFCBC4F3}" type="pres">
      <dgm:prSet presAssocID="{32F3CFDF-DEF5-4654-91F6-D018916047CE}" presName="aSpace" presStyleCnt="0"/>
      <dgm:spPr/>
    </dgm:pt>
    <dgm:pt modelId="{2CBF5265-1311-4C7E-B9C3-2B41B2E22657}" type="pres">
      <dgm:prSet presAssocID="{EA42BD10-D6E9-4562-AB8B-746DDC507703}" presName="aNode" presStyleLbl="fgAcc1" presStyleIdx="1" presStyleCnt="6" custScaleX="148982" custScaleY="206418" custLinFactY="45" custLinFactNeighborX="444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653907-4BE2-4417-9AD8-F1924539276D}" type="pres">
      <dgm:prSet presAssocID="{EA42BD10-D6E9-4562-AB8B-746DDC507703}" presName="aSpace" presStyleCnt="0"/>
      <dgm:spPr/>
    </dgm:pt>
    <dgm:pt modelId="{8C40A318-FF20-47F6-95DF-BEB50EE29AFC}" type="pres">
      <dgm:prSet presAssocID="{CEC202B9-13BE-4804-8643-997B6CA9870E}" presName="aNode" presStyleLbl="fgAcc1" presStyleIdx="2" presStyleCnt="6" custScaleX="150348" custScaleY="231913" custLinFactY="29773" custLinFactNeighborX="3117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3D28B6-698D-4A23-8C70-15762C918CB2}" type="pres">
      <dgm:prSet presAssocID="{CEC202B9-13BE-4804-8643-997B6CA9870E}" presName="aSpace" presStyleCnt="0"/>
      <dgm:spPr/>
    </dgm:pt>
    <dgm:pt modelId="{AFD94097-D554-4C4B-B328-9A464970B0BA}" type="pres">
      <dgm:prSet presAssocID="{24F53602-67D2-4309-A4F7-2FA9F2EA58C5}" presName="aNode" presStyleLbl="fgAcc1" presStyleIdx="3" presStyleCnt="6" custScaleX="147705" custScaleY="194184" custLinFactY="278372" custLinFactNeighborX="3804" custLinFactNeighborY="300000">
        <dgm:presLayoutVars>
          <dgm:bulletEnabled val="1"/>
        </dgm:presLayoutVars>
      </dgm:prSet>
      <dgm:spPr/>
    </dgm:pt>
    <dgm:pt modelId="{50FA1A2C-BB6C-4211-8F11-A0656009336E}" type="pres">
      <dgm:prSet presAssocID="{24F53602-67D2-4309-A4F7-2FA9F2EA58C5}" presName="aSpace" presStyleCnt="0"/>
      <dgm:spPr/>
    </dgm:pt>
    <dgm:pt modelId="{715DDFF7-EA34-47EA-B7D1-22C4DCC9331B}" type="pres">
      <dgm:prSet presAssocID="{1D60877F-4D7F-45F0-ACB2-034324AC25A9}" presName="aNode" presStyleLbl="fgAcc1" presStyleIdx="4" presStyleCnt="6" custScaleX="149467" custScaleY="164648" custLinFactY="307833" custLinFactNeighborX="4685" custLinFactNeighborY="400000">
        <dgm:presLayoutVars>
          <dgm:bulletEnabled val="1"/>
        </dgm:presLayoutVars>
      </dgm:prSet>
      <dgm:spPr/>
    </dgm:pt>
    <dgm:pt modelId="{AE16285D-8A03-4386-B1B5-77C18737D99E}" type="pres">
      <dgm:prSet presAssocID="{1D60877F-4D7F-45F0-ACB2-034324AC25A9}" presName="aSpace" presStyleCnt="0"/>
      <dgm:spPr/>
    </dgm:pt>
    <dgm:pt modelId="{C043EC92-7D59-40CB-8314-B838B8312A27}" type="pres">
      <dgm:prSet presAssocID="{945500FD-42E5-4D2C-997E-5450ED5EDF66}" presName="aNode" presStyleLbl="fgAcc1" presStyleIdx="5" presStyleCnt="6" custScaleX="149378" custScaleY="228528" custLinFactY="-299827" custLinFactNeighborX="2632" custLinFactNeighborY="-300000">
        <dgm:presLayoutVars>
          <dgm:bulletEnabled val="1"/>
        </dgm:presLayoutVars>
      </dgm:prSet>
      <dgm:spPr/>
    </dgm:pt>
    <dgm:pt modelId="{1BA583B1-73C4-4C4C-A878-853F219BD2F8}" type="pres">
      <dgm:prSet presAssocID="{945500FD-42E5-4D2C-997E-5450ED5EDF66}" presName="aSpace" presStyleCnt="0"/>
      <dgm:spPr/>
    </dgm:pt>
  </dgm:ptLst>
  <dgm:cxnLst>
    <dgm:cxn modelId="{91DBF3B2-B735-424F-9B06-55EBF5654443}" srcId="{05A7D69B-7BCF-40B3-BBFA-4FD1EE7B3704}" destId="{EA42BD10-D6E9-4562-AB8B-746DDC507703}" srcOrd="1" destOrd="0" parTransId="{5EDA6983-05CD-4560-85F3-95978FF34281}" sibTransId="{71492027-DBB9-4A99-915C-AF0E461418BC}"/>
    <dgm:cxn modelId="{A7DB1702-D5C9-41DB-A4D6-3E547A733F9E}" type="presOf" srcId="{05A7D69B-7BCF-40B3-BBFA-4FD1EE7B3704}" destId="{E2A9C545-F102-4E64-B894-460159A0CFEB}" srcOrd="0" destOrd="0" presId="urn:microsoft.com/office/officeart/2005/8/layout/pyramid2"/>
    <dgm:cxn modelId="{1811FAB3-CE8E-4397-B148-738367EBC195}" srcId="{05A7D69B-7BCF-40B3-BBFA-4FD1EE7B3704}" destId="{945500FD-42E5-4D2C-997E-5450ED5EDF66}" srcOrd="5" destOrd="0" parTransId="{DC2A62D3-5C70-492E-A8FA-233EA73F4DEF}" sibTransId="{A6FA97DD-33DF-40E1-BB24-15A74E555CCE}"/>
    <dgm:cxn modelId="{3493CCC9-BD5A-423C-9D08-BFF7B5D6C7C8}" srcId="{05A7D69B-7BCF-40B3-BBFA-4FD1EE7B3704}" destId="{CEC202B9-13BE-4804-8643-997B6CA9870E}" srcOrd="2" destOrd="0" parTransId="{51FF875C-EEF2-4621-817D-AD042405DEF4}" sibTransId="{E66EA4A4-DCEF-4FD1-BA9D-915E9F17360B}"/>
    <dgm:cxn modelId="{A89252C8-6110-4E9B-B3B8-9564FFF29BBE}" srcId="{05A7D69B-7BCF-40B3-BBFA-4FD1EE7B3704}" destId="{1D60877F-4D7F-45F0-ACB2-034324AC25A9}" srcOrd="4" destOrd="0" parTransId="{D706C686-856C-45E6-B0FE-D111EB3BDD1E}" sibTransId="{B18E8052-6CB2-4FA1-8C56-32EBCFF3774E}"/>
    <dgm:cxn modelId="{860BD33A-969A-4CB5-82D7-7492D376BA06}" type="presOf" srcId="{1D60877F-4D7F-45F0-ACB2-034324AC25A9}" destId="{715DDFF7-EA34-47EA-B7D1-22C4DCC9331B}" srcOrd="0" destOrd="0" presId="urn:microsoft.com/office/officeart/2005/8/layout/pyramid2"/>
    <dgm:cxn modelId="{DBD6AFEE-5DA7-47E1-B8B3-7DA722D7B455}" type="presOf" srcId="{945500FD-42E5-4D2C-997E-5450ED5EDF66}" destId="{C043EC92-7D59-40CB-8314-B838B8312A27}" srcOrd="0" destOrd="0" presId="urn:microsoft.com/office/officeart/2005/8/layout/pyramid2"/>
    <dgm:cxn modelId="{FC440F8C-7CAA-4182-8078-6156BFA70E59}" type="presOf" srcId="{EA42BD10-D6E9-4562-AB8B-746DDC507703}" destId="{2CBF5265-1311-4C7E-B9C3-2B41B2E22657}" srcOrd="0" destOrd="0" presId="urn:microsoft.com/office/officeart/2005/8/layout/pyramid2"/>
    <dgm:cxn modelId="{93F0A34C-85FF-4DCC-AF6E-2A43DB36831E}" type="presOf" srcId="{24F53602-67D2-4309-A4F7-2FA9F2EA58C5}" destId="{AFD94097-D554-4C4B-B328-9A464970B0BA}" srcOrd="0" destOrd="0" presId="urn:microsoft.com/office/officeart/2005/8/layout/pyramid2"/>
    <dgm:cxn modelId="{62BA9014-27DA-4B84-9CAC-C7F72C0900E9}" type="presOf" srcId="{CEC202B9-13BE-4804-8643-997B6CA9870E}" destId="{8C40A318-FF20-47F6-95DF-BEB50EE29AFC}" srcOrd="0" destOrd="0" presId="urn:microsoft.com/office/officeart/2005/8/layout/pyramid2"/>
    <dgm:cxn modelId="{28C58E8E-91A0-4600-8BEC-0C834AD0BCF6}" srcId="{05A7D69B-7BCF-40B3-BBFA-4FD1EE7B3704}" destId="{24F53602-67D2-4309-A4F7-2FA9F2EA58C5}" srcOrd="3" destOrd="0" parTransId="{D33D4DDF-F989-4705-9705-D7AFBC791041}" sibTransId="{4B81B1A1-9C7C-40CC-87B1-0CD3D87F1650}"/>
    <dgm:cxn modelId="{D2400E43-F49B-4411-BFE7-03B05FC6B1F7}" srcId="{05A7D69B-7BCF-40B3-BBFA-4FD1EE7B3704}" destId="{32F3CFDF-DEF5-4654-91F6-D018916047CE}" srcOrd="0" destOrd="0" parTransId="{FD835AD7-A645-47E4-98DC-FD5584C54329}" sibTransId="{9701C0D2-63B7-455A-A612-995FFCA75B31}"/>
    <dgm:cxn modelId="{1716939D-EF9A-488A-9885-4BA016697B56}" type="presOf" srcId="{32F3CFDF-DEF5-4654-91F6-D018916047CE}" destId="{253250EB-E44B-4BB0-844E-8DA2F3CD4906}" srcOrd="0" destOrd="0" presId="urn:microsoft.com/office/officeart/2005/8/layout/pyramid2"/>
    <dgm:cxn modelId="{EB493F43-A6E1-4D03-A274-C68B8E1104B2}" type="presParOf" srcId="{E2A9C545-F102-4E64-B894-460159A0CFEB}" destId="{F4361BFF-DAEC-4C0C-AD57-B27B79411C1A}" srcOrd="0" destOrd="0" presId="urn:microsoft.com/office/officeart/2005/8/layout/pyramid2"/>
    <dgm:cxn modelId="{B05D456F-6B68-4C1D-B526-F81BFED1DAB3}" type="presParOf" srcId="{E2A9C545-F102-4E64-B894-460159A0CFEB}" destId="{1E9F17D9-D8F7-4598-A97D-02A3AA2A53CA}" srcOrd="1" destOrd="0" presId="urn:microsoft.com/office/officeart/2005/8/layout/pyramid2"/>
    <dgm:cxn modelId="{AA37F237-7C51-4D05-87FF-EB011BEDCCA7}" type="presParOf" srcId="{1E9F17D9-D8F7-4598-A97D-02A3AA2A53CA}" destId="{253250EB-E44B-4BB0-844E-8DA2F3CD4906}" srcOrd="0" destOrd="0" presId="urn:microsoft.com/office/officeart/2005/8/layout/pyramid2"/>
    <dgm:cxn modelId="{EC7935CC-1D28-4AB3-B417-4F26253CE8CB}" type="presParOf" srcId="{1E9F17D9-D8F7-4598-A97D-02A3AA2A53CA}" destId="{82FA733E-7398-4804-8638-E7A3AFCBC4F3}" srcOrd="1" destOrd="0" presId="urn:microsoft.com/office/officeart/2005/8/layout/pyramid2"/>
    <dgm:cxn modelId="{9A80F429-A61A-4F9D-B411-206F75602A83}" type="presParOf" srcId="{1E9F17D9-D8F7-4598-A97D-02A3AA2A53CA}" destId="{2CBF5265-1311-4C7E-B9C3-2B41B2E22657}" srcOrd="2" destOrd="0" presId="urn:microsoft.com/office/officeart/2005/8/layout/pyramid2"/>
    <dgm:cxn modelId="{D9637C34-643D-421A-A03A-5CD10F48C076}" type="presParOf" srcId="{1E9F17D9-D8F7-4598-A97D-02A3AA2A53CA}" destId="{75653907-4BE2-4417-9AD8-F1924539276D}" srcOrd="3" destOrd="0" presId="urn:microsoft.com/office/officeart/2005/8/layout/pyramid2"/>
    <dgm:cxn modelId="{0316A23B-1B57-46B1-8874-4A82482BE8D8}" type="presParOf" srcId="{1E9F17D9-D8F7-4598-A97D-02A3AA2A53CA}" destId="{8C40A318-FF20-47F6-95DF-BEB50EE29AFC}" srcOrd="4" destOrd="0" presId="urn:microsoft.com/office/officeart/2005/8/layout/pyramid2"/>
    <dgm:cxn modelId="{BE136A38-0186-4619-BD74-FEAB479A699F}" type="presParOf" srcId="{1E9F17D9-D8F7-4598-A97D-02A3AA2A53CA}" destId="{1F3D28B6-698D-4A23-8C70-15762C918CB2}" srcOrd="5" destOrd="0" presId="urn:microsoft.com/office/officeart/2005/8/layout/pyramid2"/>
    <dgm:cxn modelId="{2BD8AF96-2480-4751-9D9E-1A104057A831}" type="presParOf" srcId="{1E9F17D9-D8F7-4598-A97D-02A3AA2A53CA}" destId="{AFD94097-D554-4C4B-B328-9A464970B0BA}" srcOrd="6" destOrd="0" presId="urn:microsoft.com/office/officeart/2005/8/layout/pyramid2"/>
    <dgm:cxn modelId="{0DB16BBB-63A2-4B32-9E82-B779C69B064A}" type="presParOf" srcId="{1E9F17D9-D8F7-4598-A97D-02A3AA2A53CA}" destId="{50FA1A2C-BB6C-4211-8F11-A0656009336E}" srcOrd="7" destOrd="0" presId="urn:microsoft.com/office/officeart/2005/8/layout/pyramid2"/>
    <dgm:cxn modelId="{FAC8E1CC-F509-4011-9BE1-01350CCA1AD1}" type="presParOf" srcId="{1E9F17D9-D8F7-4598-A97D-02A3AA2A53CA}" destId="{715DDFF7-EA34-47EA-B7D1-22C4DCC9331B}" srcOrd="8" destOrd="0" presId="urn:microsoft.com/office/officeart/2005/8/layout/pyramid2"/>
    <dgm:cxn modelId="{A3001FCC-7C12-40DB-9C6C-8ECBD61D0F17}" type="presParOf" srcId="{1E9F17D9-D8F7-4598-A97D-02A3AA2A53CA}" destId="{AE16285D-8A03-4386-B1B5-77C18737D99E}" srcOrd="9" destOrd="0" presId="urn:microsoft.com/office/officeart/2005/8/layout/pyramid2"/>
    <dgm:cxn modelId="{74C0F12B-9F91-4A63-8DBB-9CF6ACBB09EE}" type="presParOf" srcId="{1E9F17D9-D8F7-4598-A97D-02A3AA2A53CA}" destId="{C043EC92-7D59-40CB-8314-B838B8312A27}" srcOrd="10" destOrd="0" presId="urn:microsoft.com/office/officeart/2005/8/layout/pyramid2"/>
    <dgm:cxn modelId="{89EBAEBC-E32B-4F0C-8EC3-2806147D3F46}" type="presParOf" srcId="{1E9F17D9-D8F7-4598-A97D-02A3AA2A53CA}" destId="{1BA583B1-73C4-4C4C-A878-853F219BD2F8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C2F6CC-630D-46BC-952A-659F5DE64B8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30D29B-6BA2-4736-8E2D-E0BA898DE3E0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810229B5-E241-4E56-8183-EE3573308CDA}" type="parTrans" cxnId="{35F90A6C-B65D-4568-9210-BC8A5ABC2A80}">
      <dgm:prSet/>
      <dgm:spPr/>
      <dgm:t>
        <a:bodyPr/>
        <a:lstStyle/>
        <a:p>
          <a:endParaRPr lang="ru-RU"/>
        </a:p>
      </dgm:t>
    </dgm:pt>
    <dgm:pt modelId="{080AE262-170E-4022-8A40-8EC3EED884E4}" type="sibTrans" cxnId="{35F90A6C-B65D-4568-9210-BC8A5ABC2A80}">
      <dgm:prSet/>
      <dgm:spPr/>
      <dgm:t>
        <a:bodyPr/>
        <a:lstStyle/>
        <a:p>
          <a:endParaRPr lang="ru-RU"/>
        </a:p>
      </dgm:t>
    </dgm:pt>
    <dgm:pt modelId="{43B4A141-9720-46E4-B3FC-7E21442F7433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постановка детей в определенные условия; выделение (взрослым или детьми) проблемы, отвечающей потребностям или детей, или обеих сторон.</a:t>
          </a:r>
          <a:endParaRPr lang="ru-RU" dirty="0"/>
        </a:p>
      </dgm:t>
    </dgm:pt>
    <dgm:pt modelId="{C95DB625-84CA-4966-9F12-DFBA680C1402}" type="parTrans" cxnId="{F294B1B9-8B84-4E1B-89EE-4D4D358E17BE}">
      <dgm:prSet/>
      <dgm:spPr/>
      <dgm:t>
        <a:bodyPr/>
        <a:lstStyle/>
        <a:p>
          <a:endParaRPr lang="ru-RU"/>
        </a:p>
      </dgm:t>
    </dgm:pt>
    <dgm:pt modelId="{B8211801-2057-4F58-AFBE-2C2B16B73818}" type="sibTrans" cxnId="{F294B1B9-8B84-4E1B-89EE-4D4D358E17BE}">
      <dgm:prSet/>
      <dgm:spPr/>
      <dgm:t>
        <a:bodyPr/>
        <a:lstStyle/>
        <a:p>
          <a:endParaRPr lang="ru-RU"/>
        </a:p>
      </dgm:t>
    </dgm:pt>
    <dgm:pt modelId="{E6DC23FD-9205-4FB7-9B13-FBBE6C61FDF9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ED463286-91B4-437B-BB52-F8B13C1D2CB4}" type="parTrans" cxnId="{E5AFD310-4662-4532-AC8E-0FFDCDC8FE29}">
      <dgm:prSet/>
      <dgm:spPr/>
      <dgm:t>
        <a:bodyPr/>
        <a:lstStyle/>
        <a:p>
          <a:endParaRPr lang="ru-RU"/>
        </a:p>
      </dgm:t>
    </dgm:pt>
    <dgm:pt modelId="{4E8F39FB-87A9-4AB9-8B56-AB0D20E80755}" type="sibTrans" cxnId="{E5AFD310-4662-4532-AC8E-0FFDCDC8FE29}">
      <dgm:prSet/>
      <dgm:spPr/>
      <dgm:t>
        <a:bodyPr/>
        <a:lstStyle/>
        <a:p>
          <a:endParaRPr lang="ru-RU"/>
        </a:p>
      </dgm:t>
    </dgm:pt>
    <dgm:pt modelId="{AB46F7E8-B0BA-4A2C-AC05-22C930D53F8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самостоятельное определение детьми цели проекта, мотива предстоящей деятельности, прогнозирование результата.</a:t>
          </a:r>
          <a:endParaRPr lang="ru-RU" dirty="0"/>
        </a:p>
      </dgm:t>
    </dgm:pt>
    <dgm:pt modelId="{2F0586E5-B63B-46D0-B134-8A337BD90DDB}" type="parTrans" cxnId="{BA5E6A06-5D79-416C-9EB9-5B43AEE1FBD5}">
      <dgm:prSet/>
      <dgm:spPr/>
      <dgm:t>
        <a:bodyPr/>
        <a:lstStyle/>
        <a:p>
          <a:endParaRPr lang="ru-RU"/>
        </a:p>
      </dgm:t>
    </dgm:pt>
    <dgm:pt modelId="{20C2894F-D5D7-4D79-B7D3-B7432B06B00B}" type="sibTrans" cxnId="{BA5E6A06-5D79-416C-9EB9-5B43AEE1FBD5}">
      <dgm:prSet/>
      <dgm:spPr/>
      <dgm:t>
        <a:bodyPr/>
        <a:lstStyle/>
        <a:p>
          <a:endParaRPr lang="ru-RU"/>
        </a:p>
      </dgm:t>
    </dgm:pt>
    <dgm:pt modelId="{7D54DA30-54B9-4A1A-9524-E4028380E026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FE1742F4-51E4-4218-83A1-A9D5A5E51C6F}" type="parTrans" cxnId="{8379DE67-F066-4024-AA42-C78792385B1B}">
      <dgm:prSet/>
      <dgm:spPr/>
      <dgm:t>
        <a:bodyPr/>
        <a:lstStyle/>
        <a:p>
          <a:endParaRPr lang="ru-RU"/>
        </a:p>
      </dgm:t>
    </dgm:pt>
    <dgm:pt modelId="{3104C09C-1410-4B7A-BF55-F2BF6B1C03FC}" type="sibTrans" cxnId="{8379DE67-F066-4024-AA42-C78792385B1B}">
      <dgm:prSet/>
      <dgm:spPr/>
      <dgm:t>
        <a:bodyPr/>
        <a:lstStyle/>
        <a:p>
          <a:endParaRPr lang="ru-RU"/>
        </a:p>
      </dgm:t>
    </dgm:pt>
    <dgm:pt modelId="{03225C73-18C4-4997-A514-299E9037FC5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планирование деятельности детьми (при возможном участии взрослого или партнера); определение средств реализации проекта.</a:t>
          </a:r>
          <a:endParaRPr lang="ru-RU" dirty="0"/>
        </a:p>
      </dgm:t>
    </dgm:pt>
    <dgm:pt modelId="{17783F40-BDBE-4B6D-B48E-35883FAFB740}" type="parTrans" cxnId="{B0A9C914-219E-4215-88C8-4AA7404DF6AC}">
      <dgm:prSet/>
      <dgm:spPr/>
      <dgm:t>
        <a:bodyPr/>
        <a:lstStyle/>
        <a:p>
          <a:endParaRPr lang="ru-RU"/>
        </a:p>
      </dgm:t>
    </dgm:pt>
    <dgm:pt modelId="{1F788542-903B-4822-BE38-8F5D148867C7}" type="sibTrans" cxnId="{B0A9C914-219E-4215-88C8-4AA7404DF6AC}">
      <dgm:prSet/>
      <dgm:spPr/>
      <dgm:t>
        <a:bodyPr/>
        <a:lstStyle/>
        <a:p>
          <a:endParaRPr lang="ru-RU"/>
        </a:p>
      </dgm:t>
    </dgm:pt>
    <dgm:pt modelId="{24305DC9-1E45-4FFE-9924-DD015F7807DC}">
      <dgm:prSet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CCAA5209-08CE-4B58-9100-C8006DD8873E}" type="parTrans" cxnId="{3CE2B4FB-B506-40EF-A023-69E01FE9DD5C}">
      <dgm:prSet/>
      <dgm:spPr/>
      <dgm:t>
        <a:bodyPr/>
        <a:lstStyle/>
        <a:p>
          <a:endParaRPr lang="ru-RU"/>
        </a:p>
      </dgm:t>
    </dgm:pt>
    <dgm:pt modelId="{E3A8C390-6BB0-48AE-89FC-420390420E8B}" type="sibTrans" cxnId="{3CE2B4FB-B506-40EF-A023-69E01FE9DD5C}">
      <dgm:prSet/>
      <dgm:spPr/>
      <dgm:t>
        <a:bodyPr/>
        <a:lstStyle/>
        <a:p>
          <a:endParaRPr lang="ru-RU"/>
        </a:p>
      </dgm:t>
    </dgm:pt>
    <dgm:pt modelId="{76881964-A88F-43A1-87C7-2C38C99EAD32}">
      <dgm:prSet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D59ABDA3-61B1-49F0-8B2D-D279401B4BEA}" type="parTrans" cxnId="{0D610A9B-AA21-4B3C-91EC-6EB8A96EC278}">
      <dgm:prSet/>
      <dgm:spPr/>
      <dgm:t>
        <a:bodyPr/>
        <a:lstStyle/>
        <a:p>
          <a:endParaRPr lang="ru-RU"/>
        </a:p>
      </dgm:t>
    </dgm:pt>
    <dgm:pt modelId="{5D72BF93-F6D7-41B3-9581-286F412C9480}" type="sibTrans" cxnId="{0D610A9B-AA21-4B3C-91EC-6EB8A96EC278}">
      <dgm:prSet/>
      <dgm:spPr/>
      <dgm:t>
        <a:bodyPr/>
        <a:lstStyle/>
        <a:p>
          <a:endParaRPr lang="ru-RU"/>
        </a:p>
      </dgm:t>
    </dgm:pt>
    <dgm:pt modelId="{1FDC68FC-1D79-4C10-9532-C4CC1830C726}">
      <dgm:prSet/>
      <dgm:spPr/>
      <dgm:t>
        <a:bodyPr/>
        <a:lstStyle/>
        <a:p>
          <a:r>
            <a:rPr lang="ru-RU" smtClean="0">
              <a:latin typeface="Times New Roman" pitchFamily="18" charset="0"/>
              <a:cs typeface="Times New Roman" pitchFamily="18" charset="0"/>
            </a:rPr>
            <a:t>выполнение детьми проекта; решение творческих споров, достижение договоренности; взаимообучение, помощь друг другу.</a:t>
          </a:r>
          <a:endParaRPr lang="ru-RU"/>
        </a:p>
      </dgm:t>
    </dgm:pt>
    <dgm:pt modelId="{FD7624BB-8758-42DD-97B4-329ADA6ABDF9}" type="parTrans" cxnId="{90290192-7AEC-4E3F-8069-C1B7FC39DBE9}">
      <dgm:prSet/>
      <dgm:spPr/>
      <dgm:t>
        <a:bodyPr/>
        <a:lstStyle/>
        <a:p>
          <a:endParaRPr lang="ru-RU"/>
        </a:p>
      </dgm:t>
    </dgm:pt>
    <dgm:pt modelId="{A37A19DB-C53E-42C2-ADFE-8CA3331AEA52}" type="sibTrans" cxnId="{90290192-7AEC-4E3F-8069-C1B7FC39DBE9}">
      <dgm:prSet/>
      <dgm:spPr/>
      <dgm:t>
        <a:bodyPr/>
        <a:lstStyle/>
        <a:p>
          <a:endParaRPr lang="ru-RU"/>
        </a:p>
      </dgm:t>
    </dgm:pt>
    <dgm:pt modelId="{C020EB19-1315-4BF1-8D37-37831B9BC552}">
      <dgm:prSet/>
      <dgm:spPr/>
      <dgm:t>
        <a:bodyPr/>
        <a:lstStyle/>
        <a:p>
          <a:r>
            <a:rPr lang="ru-RU" dirty="0" smtClean="0"/>
            <a:t>6</a:t>
          </a:r>
          <a:endParaRPr lang="ru-RU" dirty="0"/>
        </a:p>
      </dgm:t>
    </dgm:pt>
    <dgm:pt modelId="{B09CFDCB-8AE8-4086-9851-C79252C2C59D}" type="parTrans" cxnId="{71004CE8-A3DC-46AB-ABDE-02FCE250F7EE}">
      <dgm:prSet/>
      <dgm:spPr/>
      <dgm:t>
        <a:bodyPr/>
        <a:lstStyle/>
        <a:p>
          <a:endParaRPr lang="ru-RU"/>
        </a:p>
      </dgm:t>
    </dgm:pt>
    <dgm:pt modelId="{17A5D3D9-2577-460E-8171-3CBA0FF003D5}" type="sibTrans" cxnId="{71004CE8-A3DC-46AB-ABDE-02FCE250F7EE}">
      <dgm:prSet/>
      <dgm:spPr/>
      <dgm:t>
        <a:bodyPr/>
        <a:lstStyle/>
        <a:p>
          <a:endParaRPr lang="ru-RU"/>
        </a:p>
      </dgm:t>
    </dgm:pt>
    <dgm:pt modelId="{283AAEFF-5475-4CB5-AB9E-9E91FCC88687}">
      <dgm:prSet/>
      <dgm:spPr/>
      <dgm:t>
        <a:bodyPr/>
        <a:lstStyle/>
        <a:p>
          <a:r>
            <a:rPr lang="ru-RU" smtClean="0">
              <a:latin typeface="Times New Roman" pitchFamily="18" charset="0"/>
              <a:cs typeface="Times New Roman" pitchFamily="18" charset="0"/>
            </a:rPr>
            <a:t>выполнение детьми проекта; решение творческих споров, достижение договоренности; взаимообучение, помощь друг другу.</a:t>
          </a:r>
          <a:endParaRPr lang="ru-RU"/>
        </a:p>
      </dgm:t>
    </dgm:pt>
    <dgm:pt modelId="{F7920F00-1CA9-4E47-ABC0-3523922846C0}" type="parTrans" cxnId="{519376E1-D1BA-48E1-9640-D9C4AEA6EB31}">
      <dgm:prSet/>
      <dgm:spPr/>
      <dgm:t>
        <a:bodyPr/>
        <a:lstStyle/>
        <a:p>
          <a:endParaRPr lang="ru-RU"/>
        </a:p>
      </dgm:t>
    </dgm:pt>
    <dgm:pt modelId="{E339C57A-CA09-4D62-957A-707D1FEC2E54}" type="sibTrans" cxnId="{519376E1-D1BA-48E1-9640-D9C4AEA6EB31}">
      <dgm:prSet/>
      <dgm:spPr/>
      <dgm:t>
        <a:bodyPr/>
        <a:lstStyle/>
        <a:p>
          <a:endParaRPr lang="ru-RU"/>
        </a:p>
      </dgm:t>
    </dgm:pt>
    <dgm:pt modelId="{6E021667-43C4-499E-8094-41EF9713833D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определение перспективы развития опыта.</a:t>
          </a:r>
          <a:endParaRPr lang="ru-RU" dirty="0"/>
        </a:p>
      </dgm:t>
    </dgm:pt>
    <dgm:pt modelId="{3B94CC89-B5D6-4554-BD13-6DE02C87CB7B}" type="parTrans" cxnId="{FEE00A6B-582F-4433-85EC-9FE15A4A5232}">
      <dgm:prSet/>
      <dgm:spPr/>
      <dgm:t>
        <a:bodyPr/>
        <a:lstStyle/>
        <a:p>
          <a:endParaRPr lang="ru-RU"/>
        </a:p>
      </dgm:t>
    </dgm:pt>
    <dgm:pt modelId="{8567E93C-6977-44D4-B025-5D7512FEA466}" type="sibTrans" cxnId="{FEE00A6B-582F-4433-85EC-9FE15A4A5232}">
      <dgm:prSet/>
      <dgm:spPr/>
      <dgm:t>
        <a:bodyPr/>
        <a:lstStyle/>
        <a:p>
          <a:endParaRPr lang="ru-RU"/>
        </a:p>
      </dgm:t>
    </dgm:pt>
    <dgm:pt modelId="{71948246-CA85-453C-9599-F2A27C3A1C10}" type="pres">
      <dgm:prSet presAssocID="{BDC2F6CC-630D-46BC-952A-659F5DE64B8A}" presName="linearFlow" presStyleCnt="0">
        <dgm:presLayoutVars>
          <dgm:dir/>
          <dgm:animLvl val="lvl"/>
          <dgm:resizeHandles val="exact"/>
        </dgm:presLayoutVars>
      </dgm:prSet>
      <dgm:spPr/>
    </dgm:pt>
    <dgm:pt modelId="{20407D96-B907-4BE5-A2BA-58626BF7BBC8}" type="pres">
      <dgm:prSet presAssocID="{9A30D29B-6BA2-4736-8E2D-E0BA898DE3E0}" presName="composite" presStyleCnt="0"/>
      <dgm:spPr/>
    </dgm:pt>
    <dgm:pt modelId="{024DF4C3-586E-459A-B52B-55A3C990826A}" type="pres">
      <dgm:prSet presAssocID="{9A30D29B-6BA2-4736-8E2D-E0BA898DE3E0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D01D1FB7-879F-47B1-8BD2-F755EB51482B}" type="pres">
      <dgm:prSet presAssocID="{9A30D29B-6BA2-4736-8E2D-E0BA898DE3E0}" presName="descendantText" presStyleLbl="alignAcc1" presStyleIdx="0" presStyleCnt="6" custLinFactNeighborX="-1088" custLinFactNeighborY="-2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0B3C98-B692-4A1A-B655-390FBEFC68F8}" type="pres">
      <dgm:prSet presAssocID="{080AE262-170E-4022-8A40-8EC3EED884E4}" presName="sp" presStyleCnt="0"/>
      <dgm:spPr/>
    </dgm:pt>
    <dgm:pt modelId="{57CE853E-8852-41E6-BE48-5645E6411F41}" type="pres">
      <dgm:prSet presAssocID="{E6DC23FD-9205-4FB7-9B13-FBBE6C61FDF9}" presName="composite" presStyleCnt="0"/>
      <dgm:spPr/>
    </dgm:pt>
    <dgm:pt modelId="{A02FDEB1-DBF2-42AB-8B87-549052B5D33A}" type="pres">
      <dgm:prSet presAssocID="{E6DC23FD-9205-4FB7-9B13-FBBE6C61FDF9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C3B3D717-DDA6-403D-9FA2-A404ADE19B8F}" type="pres">
      <dgm:prSet presAssocID="{E6DC23FD-9205-4FB7-9B13-FBBE6C61FDF9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0056DB-C3D1-4319-9D6C-55C7190B2C0C}" type="pres">
      <dgm:prSet presAssocID="{4E8F39FB-87A9-4AB9-8B56-AB0D20E80755}" presName="sp" presStyleCnt="0"/>
      <dgm:spPr/>
    </dgm:pt>
    <dgm:pt modelId="{B8E1FF22-8D9D-4117-89A4-507097D58141}" type="pres">
      <dgm:prSet presAssocID="{7D54DA30-54B9-4A1A-9524-E4028380E026}" presName="composite" presStyleCnt="0"/>
      <dgm:spPr/>
    </dgm:pt>
    <dgm:pt modelId="{BA8F97E7-A591-4F07-B487-514C7BA6D9FF}" type="pres">
      <dgm:prSet presAssocID="{7D54DA30-54B9-4A1A-9524-E4028380E026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D569EA62-5204-493D-BFB9-D58FD7060BE4}" type="pres">
      <dgm:prSet presAssocID="{7D54DA30-54B9-4A1A-9524-E4028380E026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2B2B5F-A729-414B-A847-339CA2AD7735}" type="pres">
      <dgm:prSet presAssocID="{3104C09C-1410-4B7A-BF55-F2BF6B1C03FC}" presName="sp" presStyleCnt="0"/>
      <dgm:spPr/>
    </dgm:pt>
    <dgm:pt modelId="{986C6505-AA82-4F2C-A148-835F150C9874}" type="pres">
      <dgm:prSet presAssocID="{24305DC9-1E45-4FFE-9924-DD015F7807DC}" presName="composite" presStyleCnt="0"/>
      <dgm:spPr/>
    </dgm:pt>
    <dgm:pt modelId="{5D8F9B7D-2B81-4D39-9E00-8A9E3965EFE3}" type="pres">
      <dgm:prSet presAssocID="{24305DC9-1E45-4FFE-9924-DD015F7807DC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42C7B402-032E-4BA0-9B47-68F3BCC677A9}" type="pres">
      <dgm:prSet presAssocID="{24305DC9-1E45-4FFE-9924-DD015F7807DC}" presName="descendantText" presStyleLbl="alignAcc1" presStyleIdx="3" presStyleCnt="6">
        <dgm:presLayoutVars>
          <dgm:bulletEnabled val="1"/>
        </dgm:presLayoutVars>
      </dgm:prSet>
      <dgm:spPr/>
    </dgm:pt>
    <dgm:pt modelId="{B67A6E60-2C6A-49D7-86FC-1AD6AB957A96}" type="pres">
      <dgm:prSet presAssocID="{E3A8C390-6BB0-48AE-89FC-420390420E8B}" presName="sp" presStyleCnt="0"/>
      <dgm:spPr/>
    </dgm:pt>
    <dgm:pt modelId="{97C9AA6C-9B54-471D-858C-5EF52B2102CA}" type="pres">
      <dgm:prSet presAssocID="{76881964-A88F-43A1-87C7-2C38C99EAD32}" presName="composite" presStyleCnt="0"/>
      <dgm:spPr/>
    </dgm:pt>
    <dgm:pt modelId="{8B766948-F225-4384-8D02-3A1386A46427}" type="pres">
      <dgm:prSet presAssocID="{76881964-A88F-43A1-87C7-2C38C99EAD32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6141C10D-22CC-44AC-AEA4-7C6F13C328F3}" type="pres">
      <dgm:prSet presAssocID="{76881964-A88F-43A1-87C7-2C38C99EAD32}" presName="descendantText" presStyleLbl="alignAcc1" presStyleIdx="4" presStyleCnt="6">
        <dgm:presLayoutVars>
          <dgm:bulletEnabled val="1"/>
        </dgm:presLayoutVars>
      </dgm:prSet>
      <dgm:spPr/>
    </dgm:pt>
    <dgm:pt modelId="{518E197C-1E32-412E-A63A-AD9E74096D30}" type="pres">
      <dgm:prSet presAssocID="{5D72BF93-F6D7-41B3-9581-286F412C9480}" presName="sp" presStyleCnt="0"/>
      <dgm:spPr/>
    </dgm:pt>
    <dgm:pt modelId="{698D0716-2EE4-42AB-ABB4-D1C17AB4BE18}" type="pres">
      <dgm:prSet presAssocID="{C020EB19-1315-4BF1-8D37-37831B9BC552}" presName="composite" presStyleCnt="0"/>
      <dgm:spPr/>
    </dgm:pt>
    <dgm:pt modelId="{885D389D-0A7B-42F4-93BC-6A67124FA7D7}" type="pres">
      <dgm:prSet presAssocID="{C020EB19-1315-4BF1-8D37-37831B9BC552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E662FC54-1F0F-4925-9523-4317B0974466}" type="pres">
      <dgm:prSet presAssocID="{C020EB19-1315-4BF1-8D37-37831B9BC552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F90A6C-B65D-4568-9210-BC8A5ABC2A80}" srcId="{BDC2F6CC-630D-46BC-952A-659F5DE64B8A}" destId="{9A30D29B-6BA2-4736-8E2D-E0BA898DE3E0}" srcOrd="0" destOrd="0" parTransId="{810229B5-E241-4E56-8183-EE3573308CDA}" sibTransId="{080AE262-170E-4022-8A40-8EC3EED884E4}"/>
    <dgm:cxn modelId="{647283DA-E454-480F-84C3-6E1E97AB35AA}" type="presOf" srcId="{AB46F7E8-B0BA-4A2C-AC05-22C930D53F81}" destId="{C3B3D717-DDA6-403D-9FA2-A404ADE19B8F}" srcOrd="0" destOrd="0" presId="urn:microsoft.com/office/officeart/2005/8/layout/chevron2"/>
    <dgm:cxn modelId="{F294B1B9-8B84-4E1B-89EE-4D4D358E17BE}" srcId="{9A30D29B-6BA2-4736-8E2D-E0BA898DE3E0}" destId="{43B4A141-9720-46E4-B3FC-7E21442F7433}" srcOrd="0" destOrd="0" parTransId="{C95DB625-84CA-4966-9F12-DFBA680C1402}" sibTransId="{B8211801-2057-4F58-AFBE-2C2B16B73818}"/>
    <dgm:cxn modelId="{B23D0F7B-DB04-4C7B-AC73-F6B73EDAFB88}" type="presOf" srcId="{03225C73-18C4-4997-A514-299E9037FC52}" destId="{D569EA62-5204-493D-BFB9-D58FD7060BE4}" srcOrd="0" destOrd="0" presId="urn:microsoft.com/office/officeart/2005/8/layout/chevron2"/>
    <dgm:cxn modelId="{5714EC6A-F9C9-4E56-960C-B4EC0079C613}" type="presOf" srcId="{24305DC9-1E45-4FFE-9924-DD015F7807DC}" destId="{5D8F9B7D-2B81-4D39-9E00-8A9E3965EFE3}" srcOrd="0" destOrd="0" presId="urn:microsoft.com/office/officeart/2005/8/layout/chevron2"/>
    <dgm:cxn modelId="{14773D1A-7798-4594-B057-EE405B979973}" type="presOf" srcId="{283AAEFF-5475-4CB5-AB9E-9E91FCC88687}" destId="{6141C10D-22CC-44AC-AEA4-7C6F13C328F3}" srcOrd="0" destOrd="0" presId="urn:microsoft.com/office/officeart/2005/8/layout/chevron2"/>
    <dgm:cxn modelId="{B6E91EAE-8658-41E9-98AC-368D1BA69AEA}" type="presOf" srcId="{6E021667-43C4-499E-8094-41EF9713833D}" destId="{E662FC54-1F0F-4925-9523-4317B0974466}" srcOrd="0" destOrd="0" presId="urn:microsoft.com/office/officeart/2005/8/layout/chevron2"/>
    <dgm:cxn modelId="{519376E1-D1BA-48E1-9640-D9C4AEA6EB31}" srcId="{76881964-A88F-43A1-87C7-2C38C99EAD32}" destId="{283AAEFF-5475-4CB5-AB9E-9E91FCC88687}" srcOrd="0" destOrd="0" parTransId="{F7920F00-1CA9-4E47-ABC0-3523922846C0}" sibTransId="{E339C57A-CA09-4D62-957A-707D1FEC2E54}"/>
    <dgm:cxn modelId="{1C7823C3-785F-438F-84FC-B9C581076FD6}" type="presOf" srcId="{BDC2F6CC-630D-46BC-952A-659F5DE64B8A}" destId="{71948246-CA85-453C-9599-F2A27C3A1C10}" srcOrd="0" destOrd="0" presId="urn:microsoft.com/office/officeart/2005/8/layout/chevron2"/>
    <dgm:cxn modelId="{FEE00A6B-582F-4433-85EC-9FE15A4A5232}" srcId="{C020EB19-1315-4BF1-8D37-37831B9BC552}" destId="{6E021667-43C4-499E-8094-41EF9713833D}" srcOrd="0" destOrd="0" parTransId="{3B94CC89-B5D6-4554-BD13-6DE02C87CB7B}" sibTransId="{8567E93C-6977-44D4-B025-5D7512FEA466}"/>
    <dgm:cxn modelId="{E3C0A53A-F1BB-4651-AC9A-24170E2D737C}" type="presOf" srcId="{C020EB19-1315-4BF1-8D37-37831B9BC552}" destId="{885D389D-0A7B-42F4-93BC-6A67124FA7D7}" srcOrd="0" destOrd="0" presId="urn:microsoft.com/office/officeart/2005/8/layout/chevron2"/>
    <dgm:cxn modelId="{315DD2A4-E104-4F41-91D3-EC6A2ED8B8DD}" type="presOf" srcId="{E6DC23FD-9205-4FB7-9B13-FBBE6C61FDF9}" destId="{A02FDEB1-DBF2-42AB-8B87-549052B5D33A}" srcOrd="0" destOrd="0" presId="urn:microsoft.com/office/officeart/2005/8/layout/chevron2"/>
    <dgm:cxn modelId="{75A9A367-BFA1-4154-93BA-35B9E0D9FB96}" type="presOf" srcId="{76881964-A88F-43A1-87C7-2C38C99EAD32}" destId="{8B766948-F225-4384-8D02-3A1386A46427}" srcOrd="0" destOrd="0" presId="urn:microsoft.com/office/officeart/2005/8/layout/chevron2"/>
    <dgm:cxn modelId="{6C45D7FD-E8A4-48DE-A7B4-75FED4BA6F12}" type="presOf" srcId="{43B4A141-9720-46E4-B3FC-7E21442F7433}" destId="{D01D1FB7-879F-47B1-8BD2-F755EB51482B}" srcOrd="0" destOrd="0" presId="urn:microsoft.com/office/officeart/2005/8/layout/chevron2"/>
    <dgm:cxn modelId="{3CE2B4FB-B506-40EF-A023-69E01FE9DD5C}" srcId="{BDC2F6CC-630D-46BC-952A-659F5DE64B8A}" destId="{24305DC9-1E45-4FFE-9924-DD015F7807DC}" srcOrd="3" destOrd="0" parTransId="{CCAA5209-08CE-4B58-9100-C8006DD8873E}" sibTransId="{E3A8C390-6BB0-48AE-89FC-420390420E8B}"/>
    <dgm:cxn modelId="{0D610A9B-AA21-4B3C-91EC-6EB8A96EC278}" srcId="{BDC2F6CC-630D-46BC-952A-659F5DE64B8A}" destId="{76881964-A88F-43A1-87C7-2C38C99EAD32}" srcOrd="4" destOrd="0" parTransId="{D59ABDA3-61B1-49F0-8B2D-D279401B4BEA}" sibTransId="{5D72BF93-F6D7-41B3-9581-286F412C9480}"/>
    <dgm:cxn modelId="{8379DE67-F066-4024-AA42-C78792385B1B}" srcId="{BDC2F6CC-630D-46BC-952A-659F5DE64B8A}" destId="{7D54DA30-54B9-4A1A-9524-E4028380E026}" srcOrd="2" destOrd="0" parTransId="{FE1742F4-51E4-4218-83A1-A9D5A5E51C6F}" sibTransId="{3104C09C-1410-4B7A-BF55-F2BF6B1C03FC}"/>
    <dgm:cxn modelId="{71004CE8-A3DC-46AB-ABDE-02FCE250F7EE}" srcId="{BDC2F6CC-630D-46BC-952A-659F5DE64B8A}" destId="{C020EB19-1315-4BF1-8D37-37831B9BC552}" srcOrd="5" destOrd="0" parTransId="{B09CFDCB-8AE8-4086-9851-C79252C2C59D}" sibTransId="{17A5D3D9-2577-460E-8171-3CBA0FF003D5}"/>
    <dgm:cxn modelId="{BA5E6A06-5D79-416C-9EB9-5B43AEE1FBD5}" srcId="{E6DC23FD-9205-4FB7-9B13-FBBE6C61FDF9}" destId="{AB46F7E8-B0BA-4A2C-AC05-22C930D53F81}" srcOrd="0" destOrd="0" parTransId="{2F0586E5-B63B-46D0-B134-8A337BD90DDB}" sibTransId="{20C2894F-D5D7-4D79-B7D3-B7432B06B00B}"/>
    <dgm:cxn modelId="{86AD47E5-7920-407C-BDCE-F6F83F5B0F35}" type="presOf" srcId="{1FDC68FC-1D79-4C10-9532-C4CC1830C726}" destId="{42C7B402-032E-4BA0-9B47-68F3BCC677A9}" srcOrd="0" destOrd="0" presId="urn:microsoft.com/office/officeart/2005/8/layout/chevron2"/>
    <dgm:cxn modelId="{90290192-7AEC-4E3F-8069-C1B7FC39DBE9}" srcId="{24305DC9-1E45-4FFE-9924-DD015F7807DC}" destId="{1FDC68FC-1D79-4C10-9532-C4CC1830C726}" srcOrd="0" destOrd="0" parTransId="{FD7624BB-8758-42DD-97B4-329ADA6ABDF9}" sibTransId="{A37A19DB-C53E-42C2-ADFE-8CA3331AEA52}"/>
    <dgm:cxn modelId="{E5AFD310-4662-4532-AC8E-0FFDCDC8FE29}" srcId="{BDC2F6CC-630D-46BC-952A-659F5DE64B8A}" destId="{E6DC23FD-9205-4FB7-9B13-FBBE6C61FDF9}" srcOrd="1" destOrd="0" parTransId="{ED463286-91B4-437B-BB52-F8B13C1D2CB4}" sibTransId="{4E8F39FB-87A9-4AB9-8B56-AB0D20E80755}"/>
    <dgm:cxn modelId="{17171903-97FD-4F62-AAEE-86D70CAF1CEB}" type="presOf" srcId="{9A30D29B-6BA2-4736-8E2D-E0BA898DE3E0}" destId="{024DF4C3-586E-459A-B52B-55A3C990826A}" srcOrd="0" destOrd="0" presId="urn:microsoft.com/office/officeart/2005/8/layout/chevron2"/>
    <dgm:cxn modelId="{8CBBD690-0BC8-48B4-8E2E-A583A1B7F62F}" type="presOf" srcId="{7D54DA30-54B9-4A1A-9524-E4028380E026}" destId="{BA8F97E7-A591-4F07-B487-514C7BA6D9FF}" srcOrd="0" destOrd="0" presId="urn:microsoft.com/office/officeart/2005/8/layout/chevron2"/>
    <dgm:cxn modelId="{B0A9C914-219E-4215-88C8-4AA7404DF6AC}" srcId="{7D54DA30-54B9-4A1A-9524-E4028380E026}" destId="{03225C73-18C4-4997-A514-299E9037FC52}" srcOrd="0" destOrd="0" parTransId="{17783F40-BDBE-4B6D-B48E-35883FAFB740}" sibTransId="{1F788542-903B-4822-BE38-8F5D148867C7}"/>
    <dgm:cxn modelId="{F41181F1-436C-4506-8FC6-B0391C7300A1}" type="presParOf" srcId="{71948246-CA85-453C-9599-F2A27C3A1C10}" destId="{20407D96-B907-4BE5-A2BA-58626BF7BBC8}" srcOrd="0" destOrd="0" presId="urn:microsoft.com/office/officeart/2005/8/layout/chevron2"/>
    <dgm:cxn modelId="{B5A1C3CE-1EF1-46DB-9B63-6C9ECFF74BD4}" type="presParOf" srcId="{20407D96-B907-4BE5-A2BA-58626BF7BBC8}" destId="{024DF4C3-586E-459A-B52B-55A3C990826A}" srcOrd="0" destOrd="0" presId="urn:microsoft.com/office/officeart/2005/8/layout/chevron2"/>
    <dgm:cxn modelId="{23415E5F-3FAA-4893-9496-221CFAD720BF}" type="presParOf" srcId="{20407D96-B907-4BE5-A2BA-58626BF7BBC8}" destId="{D01D1FB7-879F-47B1-8BD2-F755EB51482B}" srcOrd="1" destOrd="0" presId="urn:microsoft.com/office/officeart/2005/8/layout/chevron2"/>
    <dgm:cxn modelId="{F949F308-61B8-46F2-B082-481A38ACF4AD}" type="presParOf" srcId="{71948246-CA85-453C-9599-F2A27C3A1C10}" destId="{2B0B3C98-B692-4A1A-B655-390FBEFC68F8}" srcOrd="1" destOrd="0" presId="urn:microsoft.com/office/officeart/2005/8/layout/chevron2"/>
    <dgm:cxn modelId="{377CF72A-0A61-42AA-8685-E2C500D5EF9B}" type="presParOf" srcId="{71948246-CA85-453C-9599-F2A27C3A1C10}" destId="{57CE853E-8852-41E6-BE48-5645E6411F41}" srcOrd="2" destOrd="0" presId="urn:microsoft.com/office/officeart/2005/8/layout/chevron2"/>
    <dgm:cxn modelId="{216200E4-C317-4C16-8D61-36109E25CFCE}" type="presParOf" srcId="{57CE853E-8852-41E6-BE48-5645E6411F41}" destId="{A02FDEB1-DBF2-42AB-8B87-549052B5D33A}" srcOrd="0" destOrd="0" presId="urn:microsoft.com/office/officeart/2005/8/layout/chevron2"/>
    <dgm:cxn modelId="{3A17C520-1070-44FE-AE4C-173CB7600F31}" type="presParOf" srcId="{57CE853E-8852-41E6-BE48-5645E6411F41}" destId="{C3B3D717-DDA6-403D-9FA2-A404ADE19B8F}" srcOrd="1" destOrd="0" presId="urn:microsoft.com/office/officeart/2005/8/layout/chevron2"/>
    <dgm:cxn modelId="{75D415AB-7AB1-4E89-A6F4-75ABC859B192}" type="presParOf" srcId="{71948246-CA85-453C-9599-F2A27C3A1C10}" destId="{410056DB-C3D1-4319-9D6C-55C7190B2C0C}" srcOrd="3" destOrd="0" presId="urn:microsoft.com/office/officeart/2005/8/layout/chevron2"/>
    <dgm:cxn modelId="{223EE597-3F9C-4D0A-97D7-54770126180F}" type="presParOf" srcId="{71948246-CA85-453C-9599-F2A27C3A1C10}" destId="{B8E1FF22-8D9D-4117-89A4-507097D58141}" srcOrd="4" destOrd="0" presId="urn:microsoft.com/office/officeart/2005/8/layout/chevron2"/>
    <dgm:cxn modelId="{4C515A5D-9DFD-4021-BC9C-47BD659A400B}" type="presParOf" srcId="{B8E1FF22-8D9D-4117-89A4-507097D58141}" destId="{BA8F97E7-A591-4F07-B487-514C7BA6D9FF}" srcOrd="0" destOrd="0" presId="urn:microsoft.com/office/officeart/2005/8/layout/chevron2"/>
    <dgm:cxn modelId="{8A045711-F9E8-43F5-A4AA-329E99C3B2CE}" type="presParOf" srcId="{B8E1FF22-8D9D-4117-89A4-507097D58141}" destId="{D569EA62-5204-493D-BFB9-D58FD7060BE4}" srcOrd="1" destOrd="0" presId="urn:microsoft.com/office/officeart/2005/8/layout/chevron2"/>
    <dgm:cxn modelId="{A650F2CB-EF8F-48D1-9D21-B7214B4C08AC}" type="presParOf" srcId="{71948246-CA85-453C-9599-F2A27C3A1C10}" destId="{042B2B5F-A729-414B-A847-339CA2AD7735}" srcOrd="5" destOrd="0" presId="urn:microsoft.com/office/officeart/2005/8/layout/chevron2"/>
    <dgm:cxn modelId="{CB163386-7EAB-4F3A-9EAA-47BD067C5A77}" type="presParOf" srcId="{71948246-CA85-453C-9599-F2A27C3A1C10}" destId="{986C6505-AA82-4F2C-A148-835F150C9874}" srcOrd="6" destOrd="0" presId="urn:microsoft.com/office/officeart/2005/8/layout/chevron2"/>
    <dgm:cxn modelId="{D363DE6E-3756-4BD7-8828-E602C19A5168}" type="presParOf" srcId="{986C6505-AA82-4F2C-A148-835F150C9874}" destId="{5D8F9B7D-2B81-4D39-9E00-8A9E3965EFE3}" srcOrd="0" destOrd="0" presId="urn:microsoft.com/office/officeart/2005/8/layout/chevron2"/>
    <dgm:cxn modelId="{981BB559-AFAC-4533-8FBD-2E14FBDFEE10}" type="presParOf" srcId="{986C6505-AA82-4F2C-A148-835F150C9874}" destId="{42C7B402-032E-4BA0-9B47-68F3BCC677A9}" srcOrd="1" destOrd="0" presId="urn:microsoft.com/office/officeart/2005/8/layout/chevron2"/>
    <dgm:cxn modelId="{30F0A2CC-897C-4E6B-9A97-1F2DC31D9D68}" type="presParOf" srcId="{71948246-CA85-453C-9599-F2A27C3A1C10}" destId="{B67A6E60-2C6A-49D7-86FC-1AD6AB957A96}" srcOrd="7" destOrd="0" presId="urn:microsoft.com/office/officeart/2005/8/layout/chevron2"/>
    <dgm:cxn modelId="{C4D9240E-E232-458E-8955-323EE4E9A493}" type="presParOf" srcId="{71948246-CA85-453C-9599-F2A27C3A1C10}" destId="{97C9AA6C-9B54-471D-858C-5EF52B2102CA}" srcOrd="8" destOrd="0" presId="urn:microsoft.com/office/officeart/2005/8/layout/chevron2"/>
    <dgm:cxn modelId="{7785D7D1-82F7-4A54-8693-7D655F89C89F}" type="presParOf" srcId="{97C9AA6C-9B54-471D-858C-5EF52B2102CA}" destId="{8B766948-F225-4384-8D02-3A1386A46427}" srcOrd="0" destOrd="0" presId="urn:microsoft.com/office/officeart/2005/8/layout/chevron2"/>
    <dgm:cxn modelId="{40BF0E8B-121E-4C33-9F77-4DD90F943ADD}" type="presParOf" srcId="{97C9AA6C-9B54-471D-858C-5EF52B2102CA}" destId="{6141C10D-22CC-44AC-AEA4-7C6F13C328F3}" srcOrd="1" destOrd="0" presId="urn:microsoft.com/office/officeart/2005/8/layout/chevron2"/>
    <dgm:cxn modelId="{A5CC76B0-54BC-42AA-8E21-BD4B6457F8B3}" type="presParOf" srcId="{71948246-CA85-453C-9599-F2A27C3A1C10}" destId="{518E197C-1E32-412E-A63A-AD9E74096D30}" srcOrd="9" destOrd="0" presId="urn:microsoft.com/office/officeart/2005/8/layout/chevron2"/>
    <dgm:cxn modelId="{42D88F9C-E271-4485-AF5A-0B60508F0B27}" type="presParOf" srcId="{71948246-CA85-453C-9599-F2A27C3A1C10}" destId="{698D0716-2EE4-42AB-ABB4-D1C17AB4BE18}" srcOrd="10" destOrd="0" presId="urn:microsoft.com/office/officeart/2005/8/layout/chevron2"/>
    <dgm:cxn modelId="{F2C3A3DD-D3EB-4BBE-BAA8-646AF1E747B0}" type="presParOf" srcId="{698D0716-2EE4-42AB-ABB4-D1C17AB4BE18}" destId="{885D389D-0A7B-42F4-93BC-6A67124FA7D7}" srcOrd="0" destOrd="0" presId="urn:microsoft.com/office/officeart/2005/8/layout/chevron2"/>
    <dgm:cxn modelId="{9E9EEFDE-A463-480F-8B77-3F7FCB0CED08}" type="presParOf" srcId="{698D0716-2EE4-42AB-ABB4-D1C17AB4BE18}" destId="{E662FC54-1F0F-4925-9523-4317B097446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5543229-F5B3-438C-8BAE-61E5EB070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C30F212-9D8A-4286-AB7F-FBB613F5AAD3}">
      <dgm:prSet phldrT="[Текст]"/>
      <dgm:spPr/>
      <dgm:t>
        <a:bodyPr/>
        <a:lstStyle/>
        <a:p>
          <a:r>
            <a:rPr lang="ru-RU" dirty="0" smtClean="0"/>
            <a:t>Наблюдение</a:t>
          </a:r>
          <a:endParaRPr lang="ru-RU" dirty="0"/>
        </a:p>
      </dgm:t>
    </dgm:pt>
    <dgm:pt modelId="{2B1BA8A5-140D-4B26-B6A9-2D53E088FFB5}" type="parTrans" cxnId="{C7686307-AB37-4B32-BED7-5E013535132E}">
      <dgm:prSet/>
      <dgm:spPr/>
      <dgm:t>
        <a:bodyPr/>
        <a:lstStyle/>
        <a:p>
          <a:endParaRPr lang="ru-RU"/>
        </a:p>
      </dgm:t>
    </dgm:pt>
    <dgm:pt modelId="{86C57B08-8E16-419E-8F73-0D86A1E82351}" type="sibTrans" cxnId="{C7686307-AB37-4B32-BED7-5E013535132E}">
      <dgm:prSet/>
      <dgm:spPr/>
      <dgm:t>
        <a:bodyPr/>
        <a:lstStyle/>
        <a:p>
          <a:endParaRPr lang="ru-RU"/>
        </a:p>
      </dgm:t>
    </dgm:pt>
    <dgm:pt modelId="{6929BFC7-160C-4904-8C06-658E6C3BEC4F}">
      <dgm:prSet phldrT="[Текст]"/>
      <dgm:spPr/>
      <dgm:t>
        <a:bodyPr/>
        <a:lstStyle/>
        <a:p>
          <a:r>
            <a:rPr lang="ru-RU" dirty="0" smtClean="0"/>
            <a:t>Эпизодическое участие</a:t>
          </a:r>
          <a:endParaRPr lang="ru-RU" dirty="0"/>
        </a:p>
      </dgm:t>
    </dgm:pt>
    <dgm:pt modelId="{3B584B1B-EE58-4588-9330-DB5BDFF97EAD}" type="parTrans" cxnId="{0EE55E1C-87A9-4BE2-A7D4-BEB3BC83CB48}">
      <dgm:prSet/>
      <dgm:spPr/>
      <dgm:t>
        <a:bodyPr/>
        <a:lstStyle/>
        <a:p>
          <a:endParaRPr lang="ru-RU"/>
        </a:p>
      </dgm:t>
    </dgm:pt>
    <dgm:pt modelId="{7155373C-5F57-481A-BF78-ADF90E988B3E}" type="sibTrans" cxnId="{0EE55E1C-87A9-4BE2-A7D4-BEB3BC83CB48}">
      <dgm:prSet/>
      <dgm:spPr/>
      <dgm:t>
        <a:bodyPr/>
        <a:lstStyle/>
        <a:p>
          <a:endParaRPr lang="ru-RU"/>
        </a:p>
      </dgm:t>
    </dgm:pt>
    <dgm:pt modelId="{8F113091-F8E4-49C1-BA7A-1A8B9119A7D7}">
      <dgm:prSet phldrT="[Текст]"/>
      <dgm:spPr/>
      <dgm:t>
        <a:bodyPr/>
        <a:lstStyle/>
        <a:p>
          <a:r>
            <a:rPr lang="ru-RU" dirty="0" smtClean="0"/>
            <a:t>Партнерство </a:t>
          </a:r>
          <a:endParaRPr lang="ru-RU" dirty="0"/>
        </a:p>
      </dgm:t>
    </dgm:pt>
    <dgm:pt modelId="{3D02C0DC-7798-442D-989C-6497AD4B4AD0}" type="parTrans" cxnId="{3521623A-7FA4-4245-9477-6D79374408B6}">
      <dgm:prSet/>
      <dgm:spPr/>
      <dgm:t>
        <a:bodyPr/>
        <a:lstStyle/>
        <a:p>
          <a:endParaRPr lang="ru-RU"/>
        </a:p>
      </dgm:t>
    </dgm:pt>
    <dgm:pt modelId="{0F485836-D8A5-479B-BEBE-0DD43E85DBB4}" type="sibTrans" cxnId="{3521623A-7FA4-4245-9477-6D79374408B6}">
      <dgm:prSet/>
      <dgm:spPr/>
      <dgm:t>
        <a:bodyPr/>
        <a:lstStyle/>
        <a:p>
          <a:endParaRPr lang="ru-RU"/>
        </a:p>
      </dgm:t>
    </dgm:pt>
    <dgm:pt modelId="{5F568A75-1CF1-4B78-9265-18877BBE9E9E}">
      <dgm:prSet/>
      <dgm:spPr/>
      <dgm:t>
        <a:bodyPr/>
        <a:lstStyle/>
        <a:p>
          <a:r>
            <a:rPr lang="ru-RU" dirty="0" smtClean="0"/>
            <a:t>Сотрудничество</a:t>
          </a:r>
          <a:endParaRPr lang="ru-RU" dirty="0"/>
        </a:p>
      </dgm:t>
    </dgm:pt>
    <dgm:pt modelId="{E0C0B246-EC9B-474B-BC12-EE57782037E7}" type="parTrans" cxnId="{ABD1C874-C1FF-4199-9B31-32A40DC9B63F}">
      <dgm:prSet/>
      <dgm:spPr/>
      <dgm:t>
        <a:bodyPr/>
        <a:lstStyle/>
        <a:p>
          <a:endParaRPr lang="ru-RU"/>
        </a:p>
      </dgm:t>
    </dgm:pt>
    <dgm:pt modelId="{C6D3E22A-9821-4D1C-9D52-72D15F42FCA8}" type="sibTrans" cxnId="{ABD1C874-C1FF-4199-9B31-32A40DC9B63F}">
      <dgm:prSet/>
      <dgm:spPr/>
      <dgm:t>
        <a:bodyPr/>
        <a:lstStyle/>
        <a:p>
          <a:endParaRPr lang="ru-RU"/>
        </a:p>
      </dgm:t>
    </dgm:pt>
    <dgm:pt modelId="{62194CAC-F2F7-47CA-A378-859CF9C0552B}" type="pres">
      <dgm:prSet presAssocID="{E5543229-F5B3-438C-8BAE-61E5EB0700E0}" presName="Name0" presStyleCnt="0">
        <dgm:presLayoutVars>
          <dgm:dir/>
          <dgm:animLvl val="lvl"/>
          <dgm:resizeHandles val="exact"/>
        </dgm:presLayoutVars>
      </dgm:prSet>
      <dgm:spPr/>
    </dgm:pt>
    <dgm:pt modelId="{AA85D393-2366-4F3A-871B-04F72CB0CD03}" type="pres">
      <dgm:prSet presAssocID="{3C30F212-9D8A-4286-AB7F-FBB613F5AAD3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2FAA09-D82B-4C2C-A1BD-46BA649CEB08}" type="pres">
      <dgm:prSet presAssocID="{86C57B08-8E16-419E-8F73-0D86A1E82351}" presName="parTxOnlySpace" presStyleCnt="0"/>
      <dgm:spPr/>
    </dgm:pt>
    <dgm:pt modelId="{8DA8EEED-D61E-493F-A507-5BBE52B3771E}" type="pres">
      <dgm:prSet presAssocID="{6929BFC7-160C-4904-8C06-658E6C3BEC4F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E26A23F-5043-4F7B-B080-20D7C01D9901}" type="pres">
      <dgm:prSet presAssocID="{7155373C-5F57-481A-BF78-ADF90E988B3E}" presName="parTxOnlySpace" presStyleCnt="0"/>
      <dgm:spPr/>
    </dgm:pt>
    <dgm:pt modelId="{E022D90D-BE42-451D-B1F3-630B6EC5B486}" type="pres">
      <dgm:prSet presAssocID="{8F113091-F8E4-49C1-BA7A-1A8B9119A7D7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1B38EDE-485E-4C95-A754-446E3530184E}" type="pres">
      <dgm:prSet presAssocID="{0F485836-D8A5-479B-BEBE-0DD43E85DBB4}" presName="parTxOnlySpace" presStyleCnt="0"/>
      <dgm:spPr/>
    </dgm:pt>
    <dgm:pt modelId="{5AB2072C-ACF9-4B97-9E96-948BCD117344}" type="pres">
      <dgm:prSet presAssocID="{5F568A75-1CF1-4B78-9265-18877BBE9E9E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98E5AF3-3458-4184-933A-DDEDD3EB33D7}" type="presOf" srcId="{E5543229-F5B3-438C-8BAE-61E5EB0700E0}" destId="{62194CAC-F2F7-47CA-A378-859CF9C0552B}" srcOrd="0" destOrd="0" presId="urn:microsoft.com/office/officeart/2005/8/layout/chevron1"/>
    <dgm:cxn modelId="{68455A05-EF06-45F0-AC4D-ABEE7955898C}" type="presOf" srcId="{8F113091-F8E4-49C1-BA7A-1A8B9119A7D7}" destId="{E022D90D-BE42-451D-B1F3-630B6EC5B486}" srcOrd="0" destOrd="0" presId="urn:microsoft.com/office/officeart/2005/8/layout/chevron1"/>
    <dgm:cxn modelId="{5166745F-1DAF-441B-BB73-2B70A2084D7F}" type="presOf" srcId="{3C30F212-9D8A-4286-AB7F-FBB613F5AAD3}" destId="{AA85D393-2366-4F3A-871B-04F72CB0CD03}" srcOrd="0" destOrd="0" presId="urn:microsoft.com/office/officeart/2005/8/layout/chevron1"/>
    <dgm:cxn modelId="{3521623A-7FA4-4245-9477-6D79374408B6}" srcId="{E5543229-F5B3-438C-8BAE-61E5EB0700E0}" destId="{8F113091-F8E4-49C1-BA7A-1A8B9119A7D7}" srcOrd="2" destOrd="0" parTransId="{3D02C0DC-7798-442D-989C-6497AD4B4AD0}" sibTransId="{0F485836-D8A5-479B-BEBE-0DD43E85DBB4}"/>
    <dgm:cxn modelId="{A94AC33E-F010-4D4F-ADDA-8CD629F0AF01}" type="presOf" srcId="{6929BFC7-160C-4904-8C06-658E6C3BEC4F}" destId="{8DA8EEED-D61E-493F-A507-5BBE52B3771E}" srcOrd="0" destOrd="0" presId="urn:microsoft.com/office/officeart/2005/8/layout/chevron1"/>
    <dgm:cxn modelId="{0EE55E1C-87A9-4BE2-A7D4-BEB3BC83CB48}" srcId="{E5543229-F5B3-438C-8BAE-61E5EB0700E0}" destId="{6929BFC7-160C-4904-8C06-658E6C3BEC4F}" srcOrd="1" destOrd="0" parTransId="{3B584B1B-EE58-4588-9330-DB5BDFF97EAD}" sibTransId="{7155373C-5F57-481A-BF78-ADF90E988B3E}"/>
    <dgm:cxn modelId="{C7686307-AB37-4B32-BED7-5E013535132E}" srcId="{E5543229-F5B3-438C-8BAE-61E5EB0700E0}" destId="{3C30F212-9D8A-4286-AB7F-FBB613F5AAD3}" srcOrd="0" destOrd="0" parTransId="{2B1BA8A5-140D-4B26-B6A9-2D53E088FFB5}" sibTransId="{86C57B08-8E16-419E-8F73-0D86A1E82351}"/>
    <dgm:cxn modelId="{ABD1C874-C1FF-4199-9B31-32A40DC9B63F}" srcId="{E5543229-F5B3-438C-8BAE-61E5EB0700E0}" destId="{5F568A75-1CF1-4B78-9265-18877BBE9E9E}" srcOrd="3" destOrd="0" parTransId="{E0C0B246-EC9B-474B-BC12-EE57782037E7}" sibTransId="{C6D3E22A-9821-4D1C-9D52-72D15F42FCA8}"/>
    <dgm:cxn modelId="{CA0BEB29-CCD8-4085-8992-BFC802B9C8DF}" type="presOf" srcId="{5F568A75-1CF1-4B78-9265-18877BBE9E9E}" destId="{5AB2072C-ACF9-4B97-9E96-948BCD117344}" srcOrd="0" destOrd="0" presId="urn:microsoft.com/office/officeart/2005/8/layout/chevron1"/>
    <dgm:cxn modelId="{E0910962-37E1-4E5E-8CE4-B603F6E1CD35}" type="presParOf" srcId="{62194CAC-F2F7-47CA-A378-859CF9C0552B}" destId="{AA85D393-2366-4F3A-871B-04F72CB0CD03}" srcOrd="0" destOrd="0" presId="urn:microsoft.com/office/officeart/2005/8/layout/chevron1"/>
    <dgm:cxn modelId="{901BD3D0-5402-4470-92DD-E917FA12FC12}" type="presParOf" srcId="{62194CAC-F2F7-47CA-A378-859CF9C0552B}" destId="{762FAA09-D82B-4C2C-A1BD-46BA649CEB08}" srcOrd="1" destOrd="0" presId="urn:microsoft.com/office/officeart/2005/8/layout/chevron1"/>
    <dgm:cxn modelId="{28D3A888-497C-4C0B-9C35-76418AB2CC0B}" type="presParOf" srcId="{62194CAC-F2F7-47CA-A378-859CF9C0552B}" destId="{8DA8EEED-D61E-493F-A507-5BBE52B3771E}" srcOrd="2" destOrd="0" presId="urn:microsoft.com/office/officeart/2005/8/layout/chevron1"/>
    <dgm:cxn modelId="{480E1DF6-DB8E-4424-BCDB-BDA8E547C41B}" type="presParOf" srcId="{62194CAC-F2F7-47CA-A378-859CF9C0552B}" destId="{7E26A23F-5043-4F7B-B080-20D7C01D9901}" srcOrd="3" destOrd="0" presId="urn:microsoft.com/office/officeart/2005/8/layout/chevron1"/>
    <dgm:cxn modelId="{B986E2E5-2362-4ED2-BA3D-20DA297CEDBB}" type="presParOf" srcId="{62194CAC-F2F7-47CA-A378-859CF9C0552B}" destId="{E022D90D-BE42-451D-B1F3-630B6EC5B486}" srcOrd="4" destOrd="0" presId="urn:microsoft.com/office/officeart/2005/8/layout/chevron1"/>
    <dgm:cxn modelId="{8F6E8C6D-D016-4905-91CC-1E2FC94E8A56}" type="presParOf" srcId="{62194CAC-F2F7-47CA-A378-859CF9C0552B}" destId="{E1B38EDE-485E-4C95-A754-446E3530184E}" srcOrd="5" destOrd="0" presId="urn:microsoft.com/office/officeart/2005/8/layout/chevron1"/>
    <dgm:cxn modelId="{EFA93E72-126E-4DEB-A448-D71205CA1EFF}" type="presParOf" srcId="{62194CAC-F2F7-47CA-A378-859CF9C0552B}" destId="{5AB2072C-ACF9-4B97-9E96-948BCD11734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4DF4C3-586E-459A-B52B-55A3C990826A}">
      <dsp:nvSpPr>
        <dsp:cNvPr id="0" name=""/>
        <dsp:cNvSpPr/>
      </dsp:nvSpPr>
      <dsp:spPr>
        <a:xfrm rot="5400000">
          <a:off x="-177966" y="180427"/>
          <a:ext cx="1186444" cy="8305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</a:t>
          </a:r>
          <a:endParaRPr lang="ru-RU" sz="2400" kern="1200" dirty="0"/>
        </a:p>
      </dsp:txBody>
      <dsp:txXfrm rot="5400000">
        <a:off x="-177966" y="180427"/>
        <a:ext cx="1186444" cy="830511"/>
      </dsp:txXfrm>
    </dsp:sp>
    <dsp:sp modelId="{D01D1FB7-879F-47B1-8BD2-F755EB51482B}">
      <dsp:nvSpPr>
        <dsp:cNvPr id="0" name=""/>
        <dsp:cNvSpPr/>
      </dsp:nvSpPr>
      <dsp:spPr>
        <a:xfrm rot="5400000">
          <a:off x="4386145" y="-3459504"/>
          <a:ext cx="771188" cy="78824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интригующие начало, определение проблемы, отвечающей потребностям детей.</a:t>
          </a:r>
          <a:endParaRPr lang="ru-RU" sz="2300" kern="1200" dirty="0"/>
        </a:p>
      </dsp:txBody>
      <dsp:txXfrm rot="5400000">
        <a:off x="4386145" y="-3459504"/>
        <a:ext cx="771188" cy="7882456"/>
      </dsp:txXfrm>
    </dsp:sp>
    <dsp:sp modelId="{A02FDEB1-DBF2-42AB-8B87-549052B5D33A}">
      <dsp:nvSpPr>
        <dsp:cNvPr id="0" name=""/>
        <dsp:cNvSpPr/>
      </dsp:nvSpPr>
      <dsp:spPr>
        <a:xfrm rot="5400000">
          <a:off x="-177966" y="1250737"/>
          <a:ext cx="1186444" cy="8305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</a:t>
          </a:r>
          <a:endParaRPr lang="ru-RU" sz="2400" kern="1200" dirty="0"/>
        </a:p>
      </dsp:txBody>
      <dsp:txXfrm rot="5400000">
        <a:off x="-177966" y="1250737"/>
        <a:ext cx="1186444" cy="830511"/>
      </dsp:txXfrm>
    </dsp:sp>
    <dsp:sp modelId="{C3B3D717-DDA6-403D-9FA2-A404ADE19B8F}">
      <dsp:nvSpPr>
        <dsp:cNvPr id="0" name=""/>
        <dsp:cNvSpPr/>
      </dsp:nvSpPr>
      <dsp:spPr>
        <a:xfrm rot="5400000">
          <a:off x="4386145" y="-2482862"/>
          <a:ext cx="771188" cy="78824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постановка цели проекта, его мотивация.</a:t>
          </a:r>
          <a:endParaRPr lang="ru-RU" sz="2300" kern="1200" dirty="0"/>
        </a:p>
      </dsp:txBody>
      <dsp:txXfrm rot="5400000">
        <a:off x="4386145" y="-2482862"/>
        <a:ext cx="771188" cy="7882456"/>
      </dsp:txXfrm>
    </dsp:sp>
    <dsp:sp modelId="{BA8F97E7-A591-4F07-B487-514C7BA6D9FF}">
      <dsp:nvSpPr>
        <dsp:cNvPr id="0" name=""/>
        <dsp:cNvSpPr/>
      </dsp:nvSpPr>
      <dsp:spPr>
        <a:xfrm rot="5400000">
          <a:off x="-177966" y="2321048"/>
          <a:ext cx="1186444" cy="8305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</a:t>
          </a:r>
          <a:endParaRPr lang="ru-RU" sz="2400" kern="1200" dirty="0"/>
        </a:p>
      </dsp:txBody>
      <dsp:txXfrm rot="5400000">
        <a:off x="-177966" y="2321048"/>
        <a:ext cx="1186444" cy="830511"/>
      </dsp:txXfrm>
    </dsp:sp>
    <dsp:sp modelId="{D569EA62-5204-493D-BFB9-D58FD7060BE4}">
      <dsp:nvSpPr>
        <dsp:cNvPr id="0" name=""/>
        <dsp:cNvSpPr/>
      </dsp:nvSpPr>
      <dsp:spPr>
        <a:xfrm rot="5400000">
          <a:off x="4386145" y="-1412552"/>
          <a:ext cx="771188" cy="78824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привлечение детей к участию в планировании деятельности и реализации намеченного плана.</a:t>
          </a:r>
          <a:endParaRPr lang="ru-RU" sz="2300" kern="1200" dirty="0"/>
        </a:p>
      </dsp:txBody>
      <dsp:txXfrm rot="5400000">
        <a:off x="4386145" y="-1412552"/>
        <a:ext cx="771188" cy="7882456"/>
      </dsp:txXfrm>
    </dsp:sp>
    <dsp:sp modelId="{5D8F9B7D-2B81-4D39-9E00-8A9E3965EFE3}">
      <dsp:nvSpPr>
        <dsp:cNvPr id="0" name=""/>
        <dsp:cNvSpPr/>
      </dsp:nvSpPr>
      <dsp:spPr>
        <a:xfrm rot="5400000">
          <a:off x="-177966" y="3391359"/>
          <a:ext cx="1186444" cy="8305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</a:t>
          </a:r>
          <a:endParaRPr lang="ru-RU" sz="2400" kern="1200" dirty="0"/>
        </a:p>
      </dsp:txBody>
      <dsp:txXfrm rot="5400000">
        <a:off x="-177966" y="3391359"/>
        <a:ext cx="1186444" cy="830511"/>
      </dsp:txXfrm>
    </dsp:sp>
    <dsp:sp modelId="{42C7B402-032E-4BA0-9B47-68F3BCC677A9}">
      <dsp:nvSpPr>
        <dsp:cNvPr id="0" name=""/>
        <dsp:cNvSpPr/>
      </dsp:nvSpPr>
      <dsp:spPr>
        <a:xfrm rot="5400000">
          <a:off x="4386145" y="-342241"/>
          <a:ext cx="771188" cy="78824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smtClean="0">
              <a:latin typeface="Times New Roman" pitchFamily="18" charset="0"/>
              <a:cs typeface="Times New Roman" pitchFamily="18" charset="0"/>
            </a:rPr>
            <a:t>совместное движение взрослого и детей к результату.</a:t>
          </a:r>
          <a:endParaRPr lang="ru-RU" sz="2300" kern="1200"/>
        </a:p>
      </dsp:txBody>
      <dsp:txXfrm rot="5400000">
        <a:off x="4386145" y="-342241"/>
        <a:ext cx="771188" cy="7882456"/>
      </dsp:txXfrm>
    </dsp:sp>
    <dsp:sp modelId="{8B766948-F225-4384-8D02-3A1386A46427}">
      <dsp:nvSpPr>
        <dsp:cNvPr id="0" name=""/>
        <dsp:cNvSpPr/>
      </dsp:nvSpPr>
      <dsp:spPr>
        <a:xfrm rot="5400000">
          <a:off x="-177966" y="4461669"/>
          <a:ext cx="1186444" cy="8305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5</a:t>
          </a:r>
          <a:endParaRPr lang="ru-RU" sz="2400" kern="1200" dirty="0"/>
        </a:p>
      </dsp:txBody>
      <dsp:txXfrm rot="5400000">
        <a:off x="-177966" y="4461669"/>
        <a:ext cx="1186444" cy="830511"/>
      </dsp:txXfrm>
    </dsp:sp>
    <dsp:sp modelId="{6141C10D-22CC-44AC-AEA4-7C6F13C328F3}">
      <dsp:nvSpPr>
        <dsp:cNvPr id="0" name=""/>
        <dsp:cNvSpPr/>
      </dsp:nvSpPr>
      <dsp:spPr>
        <a:xfrm rot="5400000">
          <a:off x="4386145" y="728068"/>
          <a:ext cx="771188" cy="78824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совместный анализ выполнения проекта, переживание результата.</a:t>
          </a:r>
          <a:endParaRPr lang="ru-RU" sz="2300" kern="1200" dirty="0"/>
        </a:p>
      </dsp:txBody>
      <dsp:txXfrm rot="5400000">
        <a:off x="4386145" y="728068"/>
        <a:ext cx="771188" cy="78824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61BFF-DAEC-4C0C-AD57-B27B79411C1A}">
      <dsp:nvSpPr>
        <dsp:cNvPr id="0" name=""/>
        <dsp:cNvSpPr/>
      </dsp:nvSpPr>
      <dsp:spPr>
        <a:xfrm>
          <a:off x="768684" y="0"/>
          <a:ext cx="5517232" cy="551723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3250EB-E44B-4BB0-844E-8DA2F3CD4906}">
      <dsp:nvSpPr>
        <dsp:cNvPr id="0" name=""/>
        <dsp:cNvSpPr/>
      </dsp:nvSpPr>
      <dsp:spPr>
        <a:xfrm>
          <a:off x="2808303" y="432050"/>
          <a:ext cx="5314390" cy="58210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i="1" kern="1200" dirty="0" smtClean="0">
              <a:latin typeface="Times New Roman" pitchFamily="18" charset="0"/>
              <a:cs typeface="Times New Roman" pitchFamily="18" charset="0"/>
            </a:rPr>
            <a:t>Первый шаг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 – выделение (взрослым или детьми) проблемы, отвечающей потребностям детей или обеих сторон.</a:t>
          </a:r>
          <a:endParaRPr lang="ru-RU" sz="1300" kern="1200" dirty="0"/>
        </a:p>
      </dsp:txBody>
      <dsp:txXfrm>
        <a:off x="2808303" y="432050"/>
        <a:ext cx="5314390" cy="582101"/>
      </dsp:txXfrm>
    </dsp:sp>
    <dsp:sp modelId="{2CBF5265-1311-4C7E-B9C3-2B41B2E22657}">
      <dsp:nvSpPr>
        <dsp:cNvPr id="0" name=""/>
        <dsp:cNvSpPr/>
      </dsp:nvSpPr>
      <dsp:spPr>
        <a:xfrm>
          <a:off x="2808303" y="1224137"/>
          <a:ext cx="5342793" cy="7173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i="1" kern="1200" dirty="0" smtClean="0">
              <a:latin typeface="Times New Roman" pitchFamily="18" charset="0"/>
              <a:cs typeface="Times New Roman" pitchFamily="18" charset="0"/>
            </a:rPr>
            <a:t>Второй шаг 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– совместное определение цели проекта, мотива предстоящей деятельности, прогнозирование результата.</a:t>
          </a:r>
          <a:endParaRPr lang="ru-RU" sz="1300" kern="1200" dirty="0"/>
        </a:p>
      </dsp:txBody>
      <dsp:txXfrm>
        <a:off x="2808303" y="1224137"/>
        <a:ext cx="5342793" cy="717345"/>
      </dsp:txXfrm>
    </dsp:sp>
    <dsp:sp modelId="{8C40A318-FF20-47F6-95DF-BEB50EE29AFC}">
      <dsp:nvSpPr>
        <dsp:cNvPr id="0" name=""/>
        <dsp:cNvSpPr/>
      </dsp:nvSpPr>
      <dsp:spPr>
        <a:xfrm>
          <a:off x="2736292" y="2088234"/>
          <a:ext cx="5391781" cy="8059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i="1" kern="1200" dirty="0" smtClean="0">
              <a:latin typeface="Times New Roman" pitchFamily="18" charset="0"/>
              <a:cs typeface="Times New Roman" pitchFamily="18" charset="0"/>
            </a:rPr>
            <a:t>Четвертый шаг 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– выполнение детьми проекта; дифференцированная помощь взрослого.</a:t>
          </a:r>
          <a:endParaRPr lang="ru-RU" sz="1300" kern="1200" dirty="0"/>
        </a:p>
      </dsp:txBody>
      <dsp:txXfrm>
        <a:off x="2736292" y="2088234"/>
        <a:ext cx="5391781" cy="805946"/>
      </dsp:txXfrm>
    </dsp:sp>
    <dsp:sp modelId="{AFD94097-D554-4C4B-B328-9A464970B0BA}">
      <dsp:nvSpPr>
        <dsp:cNvPr id="0" name=""/>
        <dsp:cNvSpPr/>
      </dsp:nvSpPr>
      <dsp:spPr>
        <a:xfrm>
          <a:off x="2808321" y="3888434"/>
          <a:ext cx="5296997" cy="6748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1" kern="1200" dirty="0" smtClean="0">
              <a:latin typeface="Times New Roman" pitchFamily="18" charset="0"/>
              <a:cs typeface="Times New Roman" pitchFamily="18" charset="0"/>
            </a:rPr>
            <a:t>Пятый шаг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 – обсуждение результата: хода работы, действий каждого, выяснение причин успехов и неудач.</a:t>
          </a:r>
          <a:endParaRPr lang="ru-RU" sz="12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808321" y="3888434"/>
        <a:ext cx="5296997" cy="674830"/>
      </dsp:txXfrm>
    </dsp:sp>
    <dsp:sp modelId="{715DDFF7-EA34-47EA-B7D1-22C4DCC9331B}">
      <dsp:nvSpPr>
        <dsp:cNvPr id="0" name=""/>
        <dsp:cNvSpPr/>
      </dsp:nvSpPr>
      <dsp:spPr>
        <a:xfrm>
          <a:off x="2808321" y="4752527"/>
          <a:ext cx="5360186" cy="57218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1" kern="1200" dirty="0" smtClean="0">
              <a:latin typeface="Times New Roman" pitchFamily="18" charset="0"/>
              <a:cs typeface="Times New Roman" pitchFamily="18" charset="0"/>
            </a:rPr>
            <a:t>Шестой шаг 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– совместное определение перспективы развития проекта.</a:t>
          </a:r>
          <a:endParaRPr lang="ru-RU" sz="12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808321" y="4752527"/>
        <a:ext cx="5360186" cy="572186"/>
      </dsp:txXfrm>
    </dsp:sp>
    <dsp:sp modelId="{C043EC92-7D59-40CB-8314-B838B8312A27}">
      <dsp:nvSpPr>
        <dsp:cNvPr id="0" name=""/>
        <dsp:cNvSpPr/>
      </dsp:nvSpPr>
      <dsp:spPr>
        <a:xfrm>
          <a:off x="2736292" y="2952327"/>
          <a:ext cx="5356995" cy="7941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1" kern="1200" dirty="0" smtClean="0">
              <a:latin typeface="Times New Roman" pitchFamily="18" charset="0"/>
              <a:cs typeface="Times New Roman" pitchFamily="18" charset="0"/>
            </a:rPr>
            <a:t>Третий шаг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 – планирование деятельности детьми при незначительной помощи взрослого; определение средств реализации проекта.</a:t>
          </a:r>
          <a:endParaRPr lang="ru-RU" sz="12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736292" y="2952327"/>
        <a:ext cx="5356995" cy="79418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4DF4C3-586E-459A-B52B-55A3C990826A}">
      <dsp:nvSpPr>
        <dsp:cNvPr id="0" name=""/>
        <dsp:cNvSpPr/>
      </dsp:nvSpPr>
      <dsp:spPr>
        <a:xfrm rot="5400000">
          <a:off x="-136465" y="136649"/>
          <a:ext cx="909769" cy="6368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</a:t>
          </a:r>
          <a:endParaRPr lang="ru-RU" sz="1800" kern="1200" dirty="0"/>
        </a:p>
      </dsp:txBody>
      <dsp:txXfrm rot="5400000">
        <a:off x="-136465" y="136649"/>
        <a:ext cx="909769" cy="636838"/>
      </dsp:txXfrm>
    </dsp:sp>
    <dsp:sp modelId="{D01D1FB7-879F-47B1-8BD2-F755EB51482B}">
      <dsp:nvSpPr>
        <dsp:cNvPr id="0" name=""/>
        <dsp:cNvSpPr/>
      </dsp:nvSpPr>
      <dsp:spPr>
        <a:xfrm rot="5400000">
          <a:off x="4150477" y="-3598373"/>
          <a:ext cx="591349" cy="77880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постановка детей в определенные условия; выделение (взрослым или детьми) проблемы, отвечающей потребностям или детей, или обеих сторон.</a:t>
          </a:r>
          <a:endParaRPr lang="ru-RU" sz="1800" kern="1200" dirty="0"/>
        </a:p>
      </dsp:txBody>
      <dsp:txXfrm rot="5400000">
        <a:off x="4150477" y="-3598373"/>
        <a:ext cx="591349" cy="7788097"/>
      </dsp:txXfrm>
    </dsp:sp>
    <dsp:sp modelId="{A02FDEB1-DBF2-42AB-8B87-549052B5D33A}">
      <dsp:nvSpPr>
        <dsp:cNvPr id="0" name=""/>
        <dsp:cNvSpPr/>
      </dsp:nvSpPr>
      <dsp:spPr>
        <a:xfrm rot="5400000">
          <a:off x="-136465" y="948332"/>
          <a:ext cx="909769" cy="6368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</a:t>
          </a:r>
          <a:endParaRPr lang="ru-RU" sz="1800" kern="1200" dirty="0"/>
        </a:p>
      </dsp:txBody>
      <dsp:txXfrm rot="5400000">
        <a:off x="-136465" y="948332"/>
        <a:ext cx="909769" cy="636838"/>
      </dsp:txXfrm>
    </dsp:sp>
    <dsp:sp modelId="{C3B3D717-DDA6-403D-9FA2-A404ADE19B8F}">
      <dsp:nvSpPr>
        <dsp:cNvPr id="0" name=""/>
        <dsp:cNvSpPr/>
      </dsp:nvSpPr>
      <dsp:spPr>
        <a:xfrm rot="5400000">
          <a:off x="4235212" y="-2786507"/>
          <a:ext cx="591349" cy="77880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самостоятельное определение детьми цели проекта, мотива предстоящей деятельности, прогнозирование результата.</a:t>
          </a:r>
          <a:endParaRPr lang="ru-RU" sz="1800" kern="1200" dirty="0"/>
        </a:p>
      </dsp:txBody>
      <dsp:txXfrm rot="5400000">
        <a:off x="4235212" y="-2786507"/>
        <a:ext cx="591349" cy="7788097"/>
      </dsp:txXfrm>
    </dsp:sp>
    <dsp:sp modelId="{BA8F97E7-A591-4F07-B487-514C7BA6D9FF}">
      <dsp:nvSpPr>
        <dsp:cNvPr id="0" name=""/>
        <dsp:cNvSpPr/>
      </dsp:nvSpPr>
      <dsp:spPr>
        <a:xfrm rot="5400000">
          <a:off x="-136465" y="1760015"/>
          <a:ext cx="909769" cy="6368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3</a:t>
          </a:r>
          <a:endParaRPr lang="ru-RU" sz="1800" kern="1200" dirty="0"/>
        </a:p>
      </dsp:txBody>
      <dsp:txXfrm rot="5400000">
        <a:off x="-136465" y="1760015"/>
        <a:ext cx="909769" cy="636838"/>
      </dsp:txXfrm>
    </dsp:sp>
    <dsp:sp modelId="{D569EA62-5204-493D-BFB9-D58FD7060BE4}">
      <dsp:nvSpPr>
        <dsp:cNvPr id="0" name=""/>
        <dsp:cNvSpPr/>
      </dsp:nvSpPr>
      <dsp:spPr>
        <a:xfrm rot="5400000">
          <a:off x="4235212" y="-1974823"/>
          <a:ext cx="591349" cy="77880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планирование деятельности детьми (при возможном участии взрослого или партнера); определение средств реализации проекта.</a:t>
          </a:r>
          <a:endParaRPr lang="ru-RU" sz="1800" kern="1200" dirty="0"/>
        </a:p>
      </dsp:txBody>
      <dsp:txXfrm rot="5400000">
        <a:off x="4235212" y="-1974823"/>
        <a:ext cx="591349" cy="7788097"/>
      </dsp:txXfrm>
    </dsp:sp>
    <dsp:sp modelId="{5D8F9B7D-2B81-4D39-9E00-8A9E3965EFE3}">
      <dsp:nvSpPr>
        <dsp:cNvPr id="0" name=""/>
        <dsp:cNvSpPr/>
      </dsp:nvSpPr>
      <dsp:spPr>
        <a:xfrm rot="5400000">
          <a:off x="-136465" y="2571698"/>
          <a:ext cx="909769" cy="6368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4</a:t>
          </a:r>
          <a:endParaRPr lang="ru-RU" sz="1800" kern="1200" dirty="0"/>
        </a:p>
      </dsp:txBody>
      <dsp:txXfrm rot="5400000">
        <a:off x="-136465" y="2571698"/>
        <a:ext cx="909769" cy="636838"/>
      </dsp:txXfrm>
    </dsp:sp>
    <dsp:sp modelId="{42C7B402-032E-4BA0-9B47-68F3BCC677A9}">
      <dsp:nvSpPr>
        <dsp:cNvPr id="0" name=""/>
        <dsp:cNvSpPr/>
      </dsp:nvSpPr>
      <dsp:spPr>
        <a:xfrm rot="5400000">
          <a:off x="4235212" y="-1163140"/>
          <a:ext cx="591349" cy="77880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>
              <a:latin typeface="Times New Roman" pitchFamily="18" charset="0"/>
              <a:cs typeface="Times New Roman" pitchFamily="18" charset="0"/>
            </a:rPr>
            <a:t>выполнение детьми проекта; решение творческих споров, достижение договоренности; взаимообучение, помощь друг другу.</a:t>
          </a:r>
          <a:endParaRPr lang="ru-RU" sz="1800" kern="1200"/>
        </a:p>
      </dsp:txBody>
      <dsp:txXfrm rot="5400000">
        <a:off x="4235212" y="-1163140"/>
        <a:ext cx="591349" cy="7788097"/>
      </dsp:txXfrm>
    </dsp:sp>
    <dsp:sp modelId="{8B766948-F225-4384-8D02-3A1386A46427}">
      <dsp:nvSpPr>
        <dsp:cNvPr id="0" name=""/>
        <dsp:cNvSpPr/>
      </dsp:nvSpPr>
      <dsp:spPr>
        <a:xfrm rot="5400000">
          <a:off x="-136465" y="3383381"/>
          <a:ext cx="909769" cy="6368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5</a:t>
          </a:r>
          <a:endParaRPr lang="ru-RU" sz="1800" kern="1200" dirty="0"/>
        </a:p>
      </dsp:txBody>
      <dsp:txXfrm rot="5400000">
        <a:off x="-136465" y="3383381"/>
        <a:ext cx="909769" cy="636838"/>
      </dsp:txXfrm>
    </dsp:sp>
    <dsp:sp modelId="{6141C10D-22CC-44AC-AEA4-7C6F13C328F3}">
      <dsp:nvSpPr>
        <dsp:cNvPr id="0" name=""/>
        <dsp:cNvSpPr/>
      </dsp:nvSpPr>
      <dsp:spPr>
        <a:xfrm rot="5400000">
          <a:off x="4235212" y="-351457"/>
          <a:ext cx="591349" cy="77880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>
              <a:latin typeface="Times New Roman" pitchFamily="18" charset="0"/>
              <a:cs typeface="Times New Roman" pitchFamily="18" charset="0"/>
            </a:rPr>
            <a:t>выполнение детьми проекта; решение творческих споров, достижение договоренности; взаимообучение, помощь друг другу.</a:t>
          </a:r>
          <a:endParaRPr lang="ru-RU" sz="1800" kern="1200"/>
        </a:p>
      </dsp:txBody>
      <dsp:txXfrm rot="5400000">
        <a:off x="4235212" y="-351457"/>
        <a:ext cx="591349" cy="7788097"/>
      </dsp:txXfrm>
    </dsp:sp>
    <dsp:sp modelId="{885D389D-0A7B-42F4-93BC-6A67124FA7D7}">
      <dsp:nvSpPr>
        <dsp:cNvPr id="0" name=""/>
        <dsp:cNvSpPr/>
      </dsp:nvSpPr>
      <dsp:spPr>
        <a:xfrm rot="5400000">
          <a:off x="-136465" y="4195064"/>
          <a:ext cx="909769" cy="6368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6</a:t>
          </a:r>
          <a:endParaRPr lang="ru-RU" sz="1800" kern="1200" dirty="0"/>
        </a:p>
      </dsp:txBody>
      <dsp:txXfrm rot="5400000">
        <a:off x="-136465" y="4195064"/>
        <a:ext cx="909769" cy="636838"/>
      </dsp:txXfrm>
    </dsp:sp>
    <dsp:sp modelId="{E662FC54-1F0F-4925-9523-4317B0974466}">
      <dsp:nvSpPr>
        <dsp:cNvPr id="0" name=""/>
        <dsp:cNvSpPr/>
      </dsp:nvSpPr>
      <dsp:spPr>
        <a:xfrm rot="5400000">
          <a:off x="4235212" y="460225"/>
          <a:ext cx="591349" cy="77880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определение перспективы развития опыта.</a:t>
          </a:r>
          <a:endParaRPr lang="ru-RU" sz="1800" kern="1200" dirty="0"/>
        </a:p>
      </dsp:txBody>
      <dsp:txXfrm rot="5400000">
        <a:off x="4235212" y="460225"/>
        <a:ext cx="591349" cy="778809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85D393-2366-4F3A-871B-04F72CB0CD03}">
      <dsp:nvSpPr>
        <dsp:cNvPr id="0" name=""/>
        <dsp:cNvSpPr/>
      </dsp:nvSpPr>
      <dsp:spPr>
        <a:xfrm>
          <a:off x="3941" y="405227"/>
          <a:ext cx="2294340" cy="9177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Наблюдение</a:t>
          </a:r>
          <a:endParaRPr lang="ru-RU" sz="1300" kern="1200" dirty="0"/>
        </a:p>
      </dsp:txBody>
      <dsp:txXfrm>
        <a:off x="3941" y="405227"/>
        <a:ext cx="2294340" cy="917736"/>
      </dsp:txXfrm>
    </dsp:sp>
    <dsp:sp modelId="{8DA8EEED-D61E-493F-A507-5BBE52B3771E}">
      <dsp:nvSpPr>
        <dsp:cNvPr id="0" name=""/>
        <dsp:cNvSpPr/>
      </dsp:nvSpPr>
      <dsp:spPr>
        <a:xfrm>
          <a:off x="2068848" y="405227"/>
          <a:ext cx="2294340" cy="9177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Эпизодическое участие</a:t>
          </a:r>
          <a:endParaRPr lang="ru-RU" sz="1300" kern="1200" dirty="0"/>
        </a:p>
      </dsp:txBody>
      <dsp:txXfrm>
        <a:off x="2068848" y="405227"/>
        <a:ext cx="2294340" cy="917736"/>
      </dsp:txXfrm>
    </dsp:sp>
    <dsp:sp modelId="{E022D90D-BE42-451D-B1F3-630B6EC5B486}">
      <dsp:nvSpPr>
        <dsp:cNvPr id="0" name=""/>
        <dsp:cNvSpPr/>
      </dsp:nvSpPr>
      <dsp:spPr>
        <a:xfrm>
          <a:off x="4133754" y="405227"/>
          <a:ext cx="2294340" cy="9177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Партнерство </a:t>
          </a:r>
          <a:endParaRPr lang="ru-RU" sz="1300" kern="1200" dirty="0"/>
        </a:p>
      </dsp:txBody>
      <dsp:txXfrm>
        <a:off x="4133754" y="405227"/>
        <a:ext cx="2294340" cy="917736"/>
      </dsp:txXfrm>
    </dsp:sp>
    <dsp:sp modelId="{5AB2072C-ACF9-4B97-9E96-948BCD117344}">
      <dsp:nvSpPr>
        <dsp:cNvPr id="0" name=""/>
        <dsp:cNvSpPr/>
      </dsp:nvSpPr>
      <dsp:spPr>
        <a:xfrm>
          <a:off x="6198661" y="405227"/>
          <a:ext cx="2294340" cy="9177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Сотрудничество</a:t>
          </a:r>
          <a:endParaRPr lang="ru-RU" sz="1300" kern="1200" dirty="0"/>
        </a:p>
      </dsp:txBody>
      <dsp:txXfrm>
        <a:off x="6198661" y="405227"/>
        <a:ext cx="2294340" cy="917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95EA5C-C016-413D-98BC-2AB007640F8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4E8B60E-AC1A-42C0-9101-1E2CA86EE2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402086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Детское проектирование как мотивация к познанию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39903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Алгоритм действий взрослых на третьем  этапе освоения проектирования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23528" y="1628800"/>
          <a:ext cx="842493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2656"/>
            <a:ext cx="8147248" cy="612215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также ориентировано на уникальные отношения «ребенок – взрослый», которые строятся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со-участии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деятельности.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ведет ребенка 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со-участию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постепенно: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Со-участие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 деятельности – это общение на равных, где никому не принадлежит привилегия указывать, контролировать, оценивать.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67544" y="2996952"/>
          <a:ext cx="8496944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291264" cy="626616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показывает практика, в последние годы увеличилось число старших дошкольников, не желающих идти в школу. Это свидетельствует о том, что у них резко снизилась мотивация к процессу приобретения знаний. В связи с этим актуальной становится необходимость включения в содержание образования дошкольников поисковой деятельности, требующей использования знаний и умений в новой для них ситуации, для решения новых проблем.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60648"/>
            <a:ext cx="8075240" cy="619416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Использование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технологии проектирования как одной из форм поисковой деятельности позволяет эффективно решать важные задачи развития творческих способностей дошкольника. По определению В.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Ротенберга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 поисковая деятельность – это активное поведение (развитие мысли, фантазии, творчества) в условиях неопределенности.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51343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Проектная деятельность дошкольника развивается поэтапно. При непосредственном участии и поддержке взрослого.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32195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возрасте от 3,5 – 4 до 5 лет проектная деятельность формируется на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подражательно-исполнительском уровне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e5ed1bd228fe2a816608d76d9b9e2a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3429000"/>
            <a:ext cx="5760640" cy="32375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6122152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среднего дошкольного возраста выступает в качестве заказчика проекта (явно или не явно для себя), а его осуществление происходит на подражательно-исполнительском уровне.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_6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708920"/>
            <a:ext cx="5925829" cy="38610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Алгоритм действий взрослых и детей на первом этапе освоения проектирования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51520" y="1124744"/>
          <a:ext cx="871296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2656"/>
            <a:ext cx="8147248" cy="6122152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концу пятого года жизни дети уже накапливают определенный социальный опыт, позволяющий им перейти на новый – развивающий – уровень проектирования.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lori-0002938596-bigwww.jpg800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276872"/>
            <a:ext cx="5106144" cy="398279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22413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Алгоритм действий взрослых и детей на втором этапе освоения проектирования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79512" y="1340768"/>
          <a:ext cx="8784976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Третий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творческий этап –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развития проектной деятельности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7467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Роль взрослого на этом этапе – развитие и поддержка творческой активности детей, создание условий, позволяющих им самостоятельно определить цели и содержание предстоящей деятельности, выбрать способы работы над проектом и организовать её.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</TotalTime>
  <Words>394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Техническая</vt:lpstr>
      <vt:lpstr>Детское проектирование как мотивация к познанию</vt:lpstr>
      <vt:lpstr>Слайд 2</vt:lpstr>
      <vt:lpstr>Слайд 3</vt:lpstr>
      <vt:lpstr>Проектная деятельность дошкольника развивается поэтапно. При непосредственном участии и поддержке взрослого. .  </vt:lpstr>
      <vt:lpstr>Слайд 5</vt:lpstr>
      <vt:lpstr>Алгоритм действий взрослых и детей на первом этапе освоения проектирования  </vt:lpstr>
      <vt:lpstr>Слайд 7</vt:lpstr>
      <vt:lpstr>Алгоритм действий взрослых и детей на втором этапе освоения проектирования</vt:lpstr>
      <vt:lpstr> Третий – творческий этап – этап развития проектной деятельности </vt:lpstr>
      <vt:lpstr>Алгоритм действий взрослых на третьем  этапе освоения проектирования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Детское проектирование как мотивация к познанию</dc:title>
  <dc:creator>Наташа</dc:creator>
  <cp:lastModifiedBy>Наташа</cp:lastModifiedBy>
  <cp:revision>5</cp:revision>
  <dcterms:created xsi:type="dcterms:W3CDTF">2016-10-17T11:35:00Z</dcterms:created>
  <dcterms:modified xsi:type="dcterms:W3CDTF">2016-10-19T11:16:06Z</dcterms:modified>
</cp:coreProperties>
</file>