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7" r:id="rId2"/>
    <p:sldId id="279" r:id="rId3"/>
    <p:sldId id="258" r:id="rId4"/>
    <p:sldId id="280" r:id="rId5"/>
    <p:sldId id="259" r:id="rId6"/>
    <p:sldId id="281" r:id="rId7"/>
    <p:sldId id="260" r:id="rId8"/>
    <p:sldId id="282" r:id="rId9"/>
    <p:sldId id="257" r:id="rId10"/>
    <p:sldId id="283" r:id="rId11"/>
    <p:sldId id="261" r:id="rId12"/>
    <p:sldId id="284" r:id="rId13"/>
    <p:sldId id="262" r:id="rId14"/>
    <p:sldId id="285" r:id="rId15"/>
    <p:sldId id="263" r:id="rId16"/>
    <p:sldId id="286" r:id="rId17"/>
    <p:sldId id="264" r:id="rId18"/>
    <p:sldId id="287" r:id="rId19"/>
    <p:sldId id="265" r:id="rId20"/>
    <p:sldId id="288" r:id="rId21"/>
    <p:sldId id="266" r:id="rId22"/>
    <p:sldId id="289" r:id="rId23"/>
    <p:sldId id="267" r:id="rId24"/>
    <p:sldId id="290" r:id="rId25"/>
    <p:sldId id="274" r:id="rId26"/>
    <p:sldId id="291" r:id="rId27"/>
    <p:sldId id="269" r:id="rId28"/>
    <p:sldId id="292" r:id="rId29"/>
    <p:sldId id="270" r:id="rId30"/>
    <p:sldId id="293" r:id="rId31"/>
    <p:sldId id="2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985D5-9B81-4CD3-A37A-C5A1344F3A18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4681A-8BD3-4214-B1C7-C2C1442C4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4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681A-8BD3-4214-B1C7-C2C1442C4E5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0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2209199"/>
            <a:ext cx="7072362" cy="2643206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Экологическое воспитание - Администрация Чаплыгинског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1" y="-315416"/>
            <a:ext cx="8929718" cy="754842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195736" y="2308218"/>
            <a:ext cx="4536504" cy="2301152"/>
          </a:xfrm>
          <a:prstGeom prst="horizontalScroll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Викторина</a:t>
            </a:r>
          </a:p>
          <a:p>
            <a:pPr algn="ctr"/>
            <a:r>
              <a:rPr lang="ru-RU" sz="3200" dirty="0">
                <a:latin typeface="Monotype Corsiva" panose="03010101010201010101" pitchFamily="66" charset="0"/>
              </a:rPr>
              <a:t>«Что? Где? Когда?»</a:t>
            </a:r>
          </a:p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Подготовительная группа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043608" y="1268760"/>
            <a:ext cx="7200800" cy="424847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№5.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Летает ли пингвин?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jnb-birds.com/Antarctica/2006-12-25/ChinstrapPenguin_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6234486" cy="4172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899592" y="188640"/>
            <a:ext cx="7501016" cy="79208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Нет, не летает.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971600" y="620688"/>
            <a:ext cx="7200800" cy="504056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№6.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Зачем деревья осенью сбрасывают листья?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qil.ru/wp-content/uploads/2016/10/Os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347" y="1844824"/>
            <a:ext cx="6089330" cy="4057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755576" y="188640"/>
            <a:ext cx="7848872" cy="144016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Чтобы дерево не засохло, так как корни не смогут зимой достать необходимую листьям воду из почвы.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899592" y="764704"/>
            <a:ext cx="8208912" cy="532859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№7.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Как одним словом называется лес, где растут дубы, березы, ели и сосны?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polnaja-jenciklopedija.ru/wp-content/uploads/2018/05/Smeshannyj-l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594526" cy="4707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1188554" y="260648"/>
            <a:ext cx="7168730" cy="108012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Смешанный лес.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755576" y="980728"/>
            <a:ext cx="7704856" cy="482453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№8.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Как одним словом называется лес, где растут сосны, ели и кедры?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906157/80a9e131-e22b-428c-909d-5368d8bbe41e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552728" cy="4914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1259632" y="188640"/>
            <a:ext cx="6984776" cy="86409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Хвойный лес.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611560" y="836712"/>
            <a:ext cx="8208912" cy="496855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№9.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Как одним словом называются птицы, которые на зиму улетают в теплые страны?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.pinimg.com/originals/c5/0a/e9/c50ae96d15dcce34ab868c96c3f12e7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220" y="1484784"/>
            <a:ext cx="7639257" cy="4967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680978" y="188640"/>
            <a:ext cx="7848872" cy="102578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Перелетные </a:t>
            </a:r>
            <a:r>
              <a:rPr lang="ru-RU" sz="2800" dirty="0">
                <a:latin typeface="Monotype Corsiva" panose="03010101010201010101" pitchFamily="66" charset="0"/>
              </a:rPr>
              <a:t>птицы.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755576" y="1124744"/>
            <a:ext cx="8091971" cy="402800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№1.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Что такое Красная книга?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827584" y="692696"/>
            <a:ext cx="7848872" cy="489654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№10.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Как одним словом называются птицы, которые остаются зимовать в родных краях?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pdb/2330427/68c2738d-847a-4b3d-8c6a-8831479ba29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50510" cy="4413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827584" y="188640"/>
            <a:ext cx="7920880" cy="93610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>
                <a:latin typeface="Monotype Corsiva" panose="03010101010201010101" pitchFamily="66" charset="0"/>
              </a:rPr>
              <a:t>Зимующие птицы.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763688" y="1340768"/>
            <a:ext cx="6120680" cy="374441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№11.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Какие животные на зиму впадают в спячку?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15f/00004f7e-82a0e31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691680" y="1124744"/>
            <a:ext cx="6120680" cy="374441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№12.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У какого лесного животного зимой появляются детеныши?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www.1zoom.ru/big2/956/288030-alexfas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684" y="1556792"/>
            <a:ext cx="7382624" cy="4614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611560" y="188640"/>
            <a:ext cx="7848872" cy="1055283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У медведя.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691680" y="1196752"/>
            <a:ext cx="6120680" cy="374441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№13.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Кто из животных сушит грибы на деревьях?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allbox.ru/resize/1920x1200/wallpapers/main/201201/belka-derevo-vetka-c1b1d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19672" y="1988840"/>
            <a:ext cx="6447090" cy="4029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918781" y="260648"/>
            <a:ext cx="7848872" cy="129614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Белка.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619672" y="1196752"/>
            <a:ext cx="6120680" cy="374441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№14.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Кого называют царем зверей?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get-pdb/2305117/04651a01-5ad4-48e0-acae-395ba86357f8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092750" cy="4569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933847" y="116632"/>
            <a:ext cx="7371946" cy="108012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Льва.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4-goods.ozstatic.by/2000/677/282/10/10282677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76" y="279605"/>
            <a:ext cx="4810148" cy="652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ертикальный свиток 2"/>
          <p:cNvSpPr/>
          <p:nvPr/>
        </p:nvSpPr>
        <p:spPr>
          <a:xfrm>
            <a:off x="5021704" y="476672"/>
            <a:ext cx="4122296" cy="590465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Это книга, в которую занесены редкие животные и растения, исчезающие и нуждающиеся в охране человеком.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691680" y="1124744"/>
            <a:ext cx="6120680" cy="374441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Monotype Corsiva" panose="03010101010201010101" pitchFamily="66" charset="0"/>
              </a:rPr>
              <a:t>Вопрос №15.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Monotype Corsiva" panose="03010101010201010101" pitchFamily="66" charset="0"/>
              </a:rPr>
              <a:t>Какое животное самое высокое на Земле?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.mycdn.me/i?r=AzEPZsRbOZEKgBhR0XGMT1RkZ6mZ17eHzpKOgtfl4osStKaKTM5SRkZCeTgDn6uOy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4032448" cy="44624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72330" y="1571612"/>
            <a:ext cx="45719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115616" y="188640"/>
            <a:ext cx="7272808" cy="93610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Жираф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827584" y="1830746"/>
            <a:ext cx="7272808" cy="381642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Monotype Corsiva" panose="03010101010201010101" pitchFamily="66" charset="0"/>
              </a:rPr>
              <a:t>Вопрос №2.</a:t>
            </a:r>
          </a:p>
          <a:p>
            <a:pPr algn="ctr"/>
            <a:r>
              <a:rPr lang="ru-RU" sz="4400" dirty="0">
                <a:latin typeface="Monotype Corsiva" panose="03010101010201010101" pitchFamily="66" charset="0"/>
              </a:rPr>
              <a:t>Умеют ли слоны плавать?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.zefirka.net/images/2017-08-16/vsemirnyj-den-slonov-2017/vsemirnyj-den-slonov-2017-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793" y="2364550"/>
            <a:ext cx="5964389" cy="397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ертикальный свиток 3"/>
          <p:cNvSpPr/>
          <p:nvPr/>
        </p:nvSpPr>
        <p:spPr>
          <a:xfrm>
            <a:off x="539552" y="292897"/>
            <a:ext cx="7848872" cy="177875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Да, они плавают, выставив хобот над поверхностью воды.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511660" y="1541445"/>
            <a:ext cx="6120680" cy="374441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№3.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Где зимуют раки?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avatars.mds.yandex.net/get-zen_doc/1874110/pub_5cb354b368a9c800b43820e3_5cb355dc56b8c500b7ad0b4b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804718" cy="4383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Вертикальный свиток 3"/>
          <p:cNvSpPr/>
          <p:nvPr/>
        </p:nvSpPr>
        <p:spPr>
          <a:xfrm>
            <a:off x="1331640" y="260648"/>
            <a:ext cx="6624736" cy="136815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 норах, по берегам рек.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187624" y="1124744"/>
            <a:ext cx="7272808" cy="424847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Вопрос №4.</a:t>
            </a:r>
          </a:p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Как называется детеныш овцы?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4-goods.ozstatic.by/2000/677/282/10/10282677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2404725"/>
            <a:ext cx="3979366" cy="5400000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1909671/965b66e5-c899-4bea-b759-cc425c0d849e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904656" cy="4428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Вертикальный свиток 6"/>
          <p:cNvSpPr/>
          <p:nvPr/>
        </p:nvSpPr>
        <p:spPr>
          <a:xfrm>
            <a:off x="755576" y="260648"/>
            <a:ext cx="7560840" cy="108012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Ягненок.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274</Words>
  <Application>Microsoft Office PowerPoint</Application>
  <PresentationFormat>Экран (4:3)</PresentationFormat>
  <Paragraphs>48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Учетная запись Майкрософт</cp:lastModifiedBy>
  <cp:revision>17</cp:revision>
  <dcterms:created xsi:type="dcterms:W3CDTF">2020-03-26T14:36:29Z</dcterms:created>
  <dcterms:modified xsi:type="dcterms:W3CDTF">2024-09-23T12:42:13Z</dcterms:modified>
</cp:coreProperties>
</file>