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28567AE-44F4-41AE-A729-92A719217E1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750F0C8-6F5B-4C72-9155-F4CA851D6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7AE-44F4-41AE-A729-92A719217E1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F0C8-6F5B-4C72-9155-F4CA851D6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7AE-44F4-41AE-A729-92A719217E1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F0C8-6F5B-4C72-9155-F4CA851D6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28567AE-44F4-41AE-A729-92A719217E1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F0C8-6F5B-4C72-9155-F4CA851D6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28567AE-44F4-41AE-A729-92A719217E1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750F0C8-6F5B-4C72-9155-F4CA851D652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8567AE-44F4-41AE-A729-92A719217E1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50F0C8-6F5B-4C72-9155-F4CA851D6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28567AE-44F4-41AE-A729-92A719217E1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750F0C8-6F5B-4C72-9155-F4CA851D652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7AE-44F4-41AE-A729-92A719217E1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F0C8-6F5B-4C72-9155-F4CA851D6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8567AE-44F4-41AE-A729-92A719217E1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50F0C8-6F5B-4C72-9155-F4CA851D6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28567AE-44F4-41AE-A729-92A719217E1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750F0C8-6F5B-4C72-9155-F4CA851D652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28567AE-44F4-41AE-A729-92A719217E1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750F0C8-6F5B-4C72-9155-F4CA851D652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28567AE-44F4-41AE-A729-92A719217E1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750F0C8-6F5B-4C72-9155-F4CA851D652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1824"/>
            <a:ext cx="7956376" cy="596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97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Цели дидактической игры «Составь слово из слогов»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7992888" cy="363326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интерес к чтению;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закреплять знание букв, умение складывать слова из слогов, читать слова;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мышление, внимание, речь детей.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19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Задачи игры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7776864" cy="406531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приучать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слышать звуки в слове, развивать фонетическую память;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соотносить звук с буквой;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умение составлять из слогов слова;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мелкую моторику пальцев.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24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Игра представляет собой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складовой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метод обучения чтению, который более естественен для ребёнка. Она развивает не только навыки чтения, целостное восприятие картинки, речь, но и формирует целостную картину мира у детей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6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Данная игра  рассчитана на возраст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6-7 лет и является прекрасной тренировкой навыков чтения и внимательности.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 отлично развивает мышление ребенка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7"/>
            <a:ext cx="5358946" cy="246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7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5720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4427537" cy="292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140968"/>
            <a:ext cx="442753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33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996952"/>
            <a:ext cx="5228014" cy="372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" y="0"/>
            <a:ext cx="4634900" cy="354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72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45638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033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</TotalTime>
  <Words>80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Презентация PowerPoint</vt:lpstr>
      <vt:lpstr>   Цели дидактической игры «Составь слово из слогов»: </vt:lpstr>
      <vt:lpstr>  Задачи игры: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cp:lastPrinted>2024-11-15T03:40:39Z</cp:lastPrinted>
  <dcterms:created xsi:type="dcterms:W3CDTF">2024-11-13T02:48:02Z</dcterms:created>
  <dcterms:modified xsi:type="dcterms:W3CDTF">2024-11-15T03:42:06Z</dcterms:modified>
</cp:coreProperties>
</file>