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9"/>
  </p:notesMasterIdLst>
  <p:sldIdLst>
    <p:sldId id="259" r:id="rId2"/>
    <p:sldId id="258" r:id="rId3"/>
    <p:sldId id="272" r:id="rId4"/>
    <p:sldId id="274" r:id="rId5"/>
    <p:sldId id="261" r:id="rId6"/>
    <p:sldId id="260" r:id="rId7"/>
    <p:sldId id="265" r:id="rId8"/>
    <p:sldId id="264" r:id="rId9"/>
    <p:sldId id="266" r:id="rId10"/>
    <p:sldId id="270" r:id="rId11"/>
    <p:sldId id="267" r:id="rId12"/>
    <p:sldId id="268" r:id="rId13"/>
    <p:sldId id="269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2C7E5-1053-42AA-B9E1-99545427F422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E34AE-C684-48FF-90EB-468FF637A6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6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E34AE-C684-48FF-90EB-468FF637A64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9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3583" y="1844824"/>
            <a:ext cx="7175351" cy="2736305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BrowalliaUPC" pitchFamily="34" charset="-34"/>
              </a:rPr>
              <a:t>Арт – терапия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BrowalliaUPC" pitchFamily="34" charset="-34"/>
              </a:rPr>
              <a:t>как средство для расширения социального и художественного опыта в условиях свободной деятельности детей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BrowalliaUPC" pitchFamily="34" charset="-34"/>
              </a:rPr>
            </a:b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29424" y="5013176"/>
            <a:ext cx="7491048" cy="132878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Кобылкина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Л.В.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Улан-Удэ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384" y="329913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«Детский сад «Колобок» № 3 комбинированного вида г. Улан-Удэ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980728"/>
            <a:ext cx="7190185" cy="4104456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 - терапии </a:t>
            </a:r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эффективность педагогического 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подборе нетрадиционных методов и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технологий,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активизирующих творческое воображение и мышление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дошкольников и 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гармонизирующих эмоционально-психологическое состояние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Григорий\Мои документы\Downloads\wKQjwqNm25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3136"/>
            <a:ext cx="3253761" cy="17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5327">
            <a:off x="4728681" y="678054"/>
            <a:ext cx="4283968" cy="571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204">
            <a:off x="238628" y="155733"/>
            <a:ext cx="4031940" cy="53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2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807">
            <a:off x="5069488" y="1120095"/>
            <a:ext cx="3710012" cy="475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" y="1332869"/>
            <a:ext cx="5719965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8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3270">
            <a:off x="4267176" y="2780928"/>
            <a:ext cx="4540787" cy="340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6937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9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\Desktop\МАМА\Волшебный чемоданчик\изображение_viber_2019-11-12_16-52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44272" cy="64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\Desktop\МАМА\Волшебный чемоданчик\изображение_viber_2019-11-12_16-53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1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6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\Desktop\МАМА\Волшебный чемоданчик\изображение_viber_2019-11-12_16-55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4104456" cy="56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\Desktop\МАМА\Волшебный чемоданчик\изображение_viber_2019-11-12_16-57-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7"/>
            <a:ext cx="4536504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394928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8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334201" cy="46805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«Арт-терапия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переводится как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«лечение искусством». </a:t>
            </a:r>
          </a:p>
        </p:txBody>
      </p:sp>
    </p:spTree>
    <p:extLst>
      <p:ext uri="{BB962C8B-B14F-4D97-AF65-F5344CB8AC3E}">
        <p14:creationId xmlns:p14="http://schemas.microsoft.com/office/powerpoint/2010/main" val="29362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ds02.infourok.ru/uploads/ex/0d27/0007e8de-f5a7dbd0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60648"/>
            <a:ext cx="871296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создать 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оптимальные условия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для психологического благополучия, самореализации, самовыражения детей в условиях временного коллектива;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способствовать формированию 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к различным видам художественной деятельности;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формировать 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изобразительно-выразительные навыки детей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связанные с усвоением особенностей выразительного языка каждого вида искусства;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обеспечивать 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художественно-познавательные потребности детей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через активное участие в творческих видах деятельности;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способствовать 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повышению адаптационных способностей личности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 условиях временного коллектива, изменению негативных стереотипов поведения, к активной индивидуальной и коллективной деятельности в мире искусства.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640959" cy="1152127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арт терапевтических методов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1916832"/>
            <a:ext cx="7632848" cy="401783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Изотерапия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Цветотерапия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Игротерапия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Музыкатерапия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Музыкально – двигательная терапия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Песочная терапия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Терапия водой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550"/>
            <a:ext cx="9252520" cy="704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9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04856" cy="9361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Активные методы обучения развивают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1772815"/>
            <a:ext cx="7056784" cy="4161849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Познавательную активность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Мыслительные процессы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Рефлексию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определенной жизненной позиции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Наглядно – образное мышление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2"/>
            <a:ext cx="9252520" cy="703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0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620688"/>
            <a:ext cx="6264695" cy="18722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99392"/>
            <a:ext cx="9380091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flipH="1" flipV="1">
            <a:off x="513263" y="1246694"/>
            <a:ext cx="45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7544" y="476672"/>
            <a:ext cx="8424936" cy="388843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692696"/>
            <a:ext cx="72728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Арт – терапия помогает: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Помогает снять стресс и напряжение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Избавить от негативных переживаний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Справиться с различными страхами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Познать себя и повысить самооценку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Обрести душевное равновесие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278</TotalTime>
  <Words>145</Words>
  <Application>Microsoft Office PowerPoint</Application>
  <PresentationFormat>Экран (4:3)</PresentationFormat>
  <Paragraphs>41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Арт – терапия как средство для расширения социального и художественного опыта в условиях свободной деятельности детей </vt:lpstr>
      <vt:lpstr>«Арт-терапия» переводится как «лечение искусством». </vt:lpstr>
      <vt:lpstr>Презентация PowerPoint</vt:lpstr>
      <vt:lpstr>Задачи: - создать оптимальные условия для психологического благополучия, самореализации, самовыражения детей в условиях временного коллектива;  - способствовать формированию мотивации к различным видам художественной деятельности;  - формировать изобразительно-выразительные навыки детей, связанные с усвоением особенностей выразительного языка каждого вида искусства;  - обеспечивать художественно-познавательные потребности детей через активное участие в творческих видах деятельности;  - способствовать повышению адаптационных способностей личности в условиях временного коллектива, изменению негативных стереотипов поведения, к активной индивидуальной и коллективной деятельности в мире искусства.  </vt:lpstr>
      <vt:lpstr>Классификация арт терапевтических методов</vt:lpstr>
      <vt:lpstr>Презентация PowerPoint</vt:lpstr>
      <vt:lpstr>Активные методы обучения развивают:</vt:lpstr>
      <vt:lpstr>Презентация PowerPoint</vt:lpstr>
      <vt:lpstr>Презентация PowerPoint</vt:lpstr>
      <vt:lpstr>Применение арт - терапии повышает эффективность педагогического процесса,  в подборе нетрадиционных методов и технологий, активизирующих творческое воображение и мышление дошкольников и  гармонизирующих эмоционально-психологическое состояние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25</cp:revision>
  <dcterms:modified xsi:type="dcterms:W3CDTF">2019-11-23T10:47:37Z</dcterms:modified>
</cp:coreProperties>
</file>