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7" r:id="rId7"/>
    <p:sldId id="266" r:id="rId8"/>
    <p:sldId id="260" r:id="rId9"/>
    <p:sldId id="261" r:id="rId10"/>
    <p:sldId id="263" r:id="rId11"/>
    <p:sldId id="264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4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03.06.2024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Relationship Id="rId1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57755"/>
            <a:ext cx="7982090" cy="564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332656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1"/>
                </a:solidFill>
                <a:latin typeface="+mj-lt"/>
              </a:rPr>
              <a:t>МАДОУ «Детский сад № 3 «Колобок»</a:t>
            </a:r>
            <a:endParaRPr lang="ru-RU" sz="24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7" name="Picture 3" descr="C:\Users\111\Desktop\соела\изображение_viber_2024-05-29_21-39-31-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95272"/>
            <a:ext cx="3312368" cy="248427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46310"/>
            <a:ext cx="3600400" cy="23762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383290" y="4418944"/>
            <a:ext cx="282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Группа № 9 «Сказка»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2956302"/>
            <a:ext cx="218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Группа № 13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421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242" y="332656"/>
            <a:ext cx="4211960" cy="187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111\Desktop\соела\изображение_viber_2024-05-29_21-39-30-8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722972" cy="2448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11\Desktop\соела\изображение_viber_2024-05-29_21-39-30-8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7" y="2852936"/>
            <a:ext cx="1744105" cy="22873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11\Desktop\соела\изображение_viber_2024-05-29_21-57-18-3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84" y="188640"/>
            <a:ext cx="1474839" cy="23526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11\Desktop\соела\изображение_viber_2024-05-29_21-39-30-9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99821"/>
            <a:ext cx="1653744" cy="22404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111\Desktop\соела\изображение_viber_2024-05-29_21-39-30-98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2852936"/>
            <a:ext cx="1584177" cy="23253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11\Desktop\соела\изображение_viber_2024-05-29_22-37-29-95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7" t="8611" r="3430" b="11006"/>
          <a:stretch/>
        </p:blipFill>
        <p:spPr bwMode="auto">
          <a:xfrm>
            <a:off x="6372200" y="2852936"/>
            <a:ext cx="2595411" cy="17162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46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795" y="304880"/>
            <a:ext cx="3853637" cy="1716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11\AppData\Local\Temp\e4704523-8308-4de1-8194-dee767ebb201_29-05-2024_12-58-08.zip.201\171697630408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t="15838" r="5273" b="6781"/>
          <a:stretch/>
        </p:blipFill>
        <p:spPr bwMode="auto">
          <a:xfrm rot="5400000">
            <a:off x="-250774" y="711012"/>
            <a:ext cx="2223271" cy="15841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5" r="3538"/>
          <a:stretch/>
        </p:blipFill>
        <p:spPr bwMode="auto">
          <a:xfrm rot="5400000">
            <a:off x="1461424" y="722935"/>
            <a:ext cx="2116695" cy="15121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8"/>
          <a:stretch/>
        </p:blipFill>
        <p:spPr bwMode="auto">
          <a:xfrm>
            <a:off x="3534803" y="351203"/>
            <a:ext cx="1487838" cy="21861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7981" y="2990895"/>
            <a:ext cx="2282654" cy="17187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290" y="2348880"/>
            <a:ext cx="1569589" cy="20927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43583" y="3020863"/>
            <a:ext cx="2088232" cy="14643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652" y="2638536"/>
            <a:ext cx="1375990" cy="18346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descr="C:\Users\111\AppData\Local\Temp\4fc4cf2a-a899-4115-b748-0bb3a89c43da_29-05-2024_12-58-08.zip.3da\171697630423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854" y="2348879"/>
            <a:ext cx="1782368" cy="15013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11\AppData\Local\Temp\59777257-2a16-45f4-ac2a-0d8a97368233_29-05-2024_12-58-08.zip.233\1716976304292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36323" y="4899103"/>
            <a:ext cx="1991161" cy="14992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12" y="5205096"/>
            <a:ext cx="2648125" cy="14895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39201" y="5158608"/>
            <a:ext cx="1695081" cy="12762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798" y="4944295"/>
            <a:ext cx="1384884" cy="1846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78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242" y="332656"/>
            <a:ext cx="4211960" cy="187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3573016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>
                <a:solidFill>
                  <a:srgbClr val="FFFF00"/>
                </a:solidFill>
              </a:rPr>
              <a:t>СПАСИБО ЗА </a:t>
            </a:r>
            <a:r>
              <a:rPr lang="ru-RU" sz="4000" b="1" i="1" dirty="0" smtClean="0">
                <a:solidFill>
                  <a:srgbClr val="FFFF00"/>
                </a:solidFill>
              </a:rPr>
              <a:t>ВНИМАНИЕ</a:t>
            </a:r>
            <a:r>
              <a:rPr lang="ru-RU" sz="4000" b="1" i="1" dirty="0">
                <a:solidFill>
                  <a:srgbClr val="FFFF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1980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832" y="-19700"/>
            <a:ext cx="3080038" cy="137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16632"/>
            <a:ext cx="734481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/>
              <a:t>З</a:t>
            </a:r>
            <a:r>
              <a:rPr lang="ru-RU" sz="2400" b="1" i="1" dirty="0" smtClean="0"/>
              <a:t>адачи </a:t>
            </a:r>
            <a:r>
              <a:rPr lang="ru-RU" sz="2400" b="1" i="1" dirty="0"/>
              <a:t>программы являются</a:t>
            </a:r>
            <a:r>
              <a:rPr lang="ru-RU" b="1" i="1" dirty="0"/>
              <a:t>: </a:t>
            </a:r>
            <a:endParaRPr lang="ru-RU" b="1" i="1" dirty="0" smtClean="0"/>
          </a:p>
          <a:p>
            <a:endParaRPr lang="ru-RU" b="1" i="1" dirty="0">
              <a:solidFill>
                <a:schemeClr val="bg1"/>
              </a:solidFill>
            </a:endParaRPr>
          </a:p>
          <a:p>
            <a:endParaRPr lang="ru-RU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rgbClr val="FFFF00"/>
                </a:solidFill>
              </a:rPr>
              <a:t>Освоение </a:t>
            </a:r>
            <a:r>
              <a:rPr lang="ru-RU" b="1" i="1" dirty="0">
                <a:solidFill>
                  <a:srgbClr val="FFFF00"/>
                </a:solidFill>
              </a:rPr>
              <a:t>детьми ООП, их разностороннее развитие с учётом возрастных и индивидуальных особенностей и особых образовательных потребностей, социальной адаптации.</a:t>
            </a:r>
          </a:p>
          <a:p>
            <a:r>
              <a:rPr lang="ru-RU" b="1" i="1" dirty="0">
                <a:solidFill>
                  <a:srgbClr val="FFFF00"/>
                </a:solidFill>
              </a:rPr>
              <a:t>- Охрана и укрепление здоровья детей, создание комфортных условий жизнедеятельности, в которых каждый ребенок чувствует себя защищенным и уверенным в том, что его любят и принимают таким, какой он есть. </a:t>
            </a:r>
          </a:p>
          <a:p>
            <a:r>
              <a:rPr lang="ru-RU" b="1" i="1" dirty="0">
                <a:solidFill>
                  <a:srgbClr val="FFFF00"/>
                </a:solidFill>
              </a:rPr>
              <a:t>- Развитие социальных, нравственных, физических, интеллектуальных, эстетических качеств детей, формирование общей культуры личности ребенка, в том числе ценностей здорового образа жизни, самостоятельности и предпосылок учебной деятельности. </a:t>
            </a:r>
          </a:p>
          <a:p>
            <a:r>
              <a:rPr lang="ru-RU" b="1" i="1" dirty="0">
                <a:solidFill>
                  <a:srgbClr val="FFFF00"/>
                </a:solidFill>
              </a:rPr>
              <a:t>- Объединение обучения и воспитания в целостный образовательный процесс на основе духовно-нравственных и социокультурных ценностей, и принятых в обществе правил и норм поведения в интересах человека, семьи общества. </a:t>
            </a:r>
          </a:p>
          <a:p>
            <a:r>
              <a:rPr lang="ru-RU" b="1" i="1" dirty="0">
                <a:solidFill>
                  <a:srgbClr val="FFFF00"/>
                </a:solidFill>
              </a:rPr>
              <a:t>- Формирование социокультурной среды, соответствующей возрастным, индивидуальным, психологическим и физиологическим особенностям каждого воспитанника. </a:t>
            </a:r>
          </a:p>
        </p:txBody>
      </p:sp>
    </p:spTree>
    <p:extLst>
      <p:ext uri="{BB962C8B-B14F-4D97-AF65-F5344CB8AC3E}">
        <p14:creationId xmlns:p14="http://schemas.microsoft.com/office/powerpoint/2010/main" val="48380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0"/>
            <a:ext cx="3130142" cy="1393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333877"/>
            <a:ext cx="756084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FFFF00"/>
                </a:solidFill>
              </a:rPr>
              <a:t>- Создание благоприятных условий для гармоничного развития детей в соответствии с возрастными и индивидуальными особенностями. </a:t>
            </a:r>
          </a:p>
          <a:p>
            <a:r>
              <a:rPr lang="ru-RU" b="1" i="1" dirty="0">
                <a:solidFill>
                  <a:srgbClr val="FFFF00"/>
                </a:solidFill>
              </a:rPr>
              <a:t>- Объединение </a:t>
            </a:r>
            <a:r>
              <a:rPr lang="ru-RU" b="1" i="1" dirty="0" err="1">
                <a:solidFill>
                  <a:srgbClr val="FFFF00"/>
                </a:solidFill>
              </a:rPr>
              <a:t>воспитательно</a:t>
            </a:r>
            <a:r>
              <a:rPr lang="ru-RU" b="1" i="1" dirty="0">
                <a:solidFill>
                  <a:srgbClr val="FFFF00"/>
                </a:solidFill>
              </a:rPr>
              <a:t>-оздоровительных ресурсов семьи и дошкольной организации на основе традиционных духовно-нравственных ценностей семьи и общества; установление партнерских взаимоотношений с семьей, оказание ей психолого-педагогической поддержки, повышение компетентности родителей (законных представителей) в вопросах развития и образования, охраны и укрепления здоровья детей. </a:t>
            </a:r>
          </a:p>
          <a:p>
            <a:r>
              <a:rPr lang="ru-RU" b="1" i="1" dirty="0">
                <a:solidFill>
                  <a:srgbClr val="FFFF00"/>
                </a:solidFill>
              </a:rPr>
              <a:t>- Создание условий для всестороннего развития ребёнка и социализация его в обществе в совместном воспитании и обучении.</a:t>
            </a:r>
          </a:p>
          <a:p>
            <a:r>
              <a:rPr lang="ru-RU" b="1" i="1" dirty="0">
                <a:solidFill>
                  <a:srgbClr val="FFFF00"/>
                </a:solidFill>
              </a:rPr>
              <a:t>В течение года строго соблюдался режим дня и все санитарно-гигиенические требования к пребыванию детей в ДОУ. С детьми систематически проводилась организованная образовательная деятельность в соответствии с основной общеобразовательной программой, реализуемой в ДОУ и утвержденным расписанием непосредственно образовательной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44196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242" y="332656"/>
            <a:ext cx="4211960" cy="187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8341"/>
            <a:ext cx="1728192" cy="23042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61" y="2620619"/>
            <a:ext cx="2784309" cy="2088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6" y="209672"/>
            <a:ext cx="2664815" cy="19986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433547"/>
            <a:ext cx="2592288" cy="19442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692627"/>
            <a:ext cx="2592288" cy="19442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725143"/>
            <a:ext cx="2592288" cy="1944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095" y="4629072"/>
            <a:ext cx="2843810" cy="21328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23" y="5010391"/>
            <a:ext cx="2335384" cy="175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1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242" y="332656"/>
            <a:ext cx="4211960" cy="187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11\Desktop\соела\изображение_viber_2024-05-29_22-36-18-3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7352"/>
            <a:ext cx="2808312" cy="21062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11\Desktop\соела\изображение_viber_2024-05-29_22-38-36-3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322" y="2417655"/>
            <a:ext cx="3649588" cy="27371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87" y="2780928"/>
            <a:ext cx="1787857" cy="23739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290" y="1406969"/>
            <a:ext cx="1862385" cy="24728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10" y="4509120"/>
            <a:ext cx="2771800" cy="20788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040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2657"/>
            <a:ext cx="3530090" cy="157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2711551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239" y="1628800"/>
            <a:ext cx="2757519" cy="20767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536" y="2677735"/>
            <a:ext cx="3045362" cy="2293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80768"/>
            <a:ext cx="1917618" cy="2556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995186"/>
            <a:ext cx="2989501" cy="2642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490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242" y="332656"/>
            <a:ext cx="4211960" cy="187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616633"/>
            <a:ext cx="3168352" cy="23861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382" y="2420888"/>
            <a:ext cx="3923928" cy="2933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3016"/>
            <a:ext cx="4120981" cy="31036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0660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804" y="417515"/>
            <a:ext cx="4021398" cy="179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319169"/>
            <a:ext cx="3672408" cy="27543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61" y="3501008"/>
            <a:ext cx="3491880" cy="26086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804" y="2420888"/>
            <a:ext cx="3155604" cy="41044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4266246" y="36323"/>
            <a:ext cx="4125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</a:rPr>
              <a:t>Выставки рисунков и поделок!</a:t>
            </a:r>
            <a:endParaRPr lang="ru-RU" sz="2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1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242" y="332656"/>
            <a:ext cx="4211960" cy="187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264836"/>
            <a:ext cx="1895367" cy="19434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776" y="4509120"/>
            <a:ext cx="2820636" cy="18565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35656"/>
            <a:ext cx="2002935" cy="16726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257" y="2098765"/>
            <a:ext cx="3782519" cy="28368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16954" y="21098"/>
            <a:ext cx="8341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Культурный выход с детьми в театр 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«</a:t>
            </a:r>
            <a:r>
              <a:rPr lang="ru-RU" b="1" i="1" dirty="0" err="1" smtClean="0">
                <a:solidFill>
                  <a:schemeClr val="bg1"/>
                </a:solidFill>
              </a:rPr>
              <a:t>Ульгэр</a:t>
            </a:r>
            <a:r>
              <a:rPr lang="ru-RU" b="1" i="1" dirty="0" smtClean="0">
                <a:solidFill>
                  <a:schemeClr val="bg1"/>
                </a:solidFill>
              </a:rPr>
              <a:t>», театр </a:t>
            </a:r>
          </a:p>
          <a:p>
            <a:pPr algn="ctr"/>
            <a:r>
              <a:rPr lang="ru-RU" b="1" i="1" dirty="0" smtClean="0">
                <a:solidFill>
                  <a:schemeClr val="bg1"/>
                </a:solidFill>
              </a:rPr>
              <a:t>Опера Балет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90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238</TotalTime>
  <Words>303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</dc:creator>
  <cp:lastModifiedBy>111</cp:lastModifiedBy>
  <cp:revision>18</cp:revision>
  <dcterms:modified xsi:type="dcterms:W3CDTF">2024-06-03T04:55:32Z</dcterms:modified>
</cp:coreProperties>
</file>