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0" r:id="rId9"/>
    <p:sldId id="261" r:id="rId10"/>
    <p:sldId id="263" r:id="rId11"/>
    <p:sldId id="264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7755"/>
            <a:ext cx="7982090" cy="56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332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МАДОУ «Детский сад № 3 «Колобок»</a:t>
            </a:r>
            <a:endParaRPr lang="ru-RU" sz="24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 descr="C:\Users\111\Desktop\соела\изображение_viber_2024-05-29_21-39-31-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5272"/>
            <a:ext cx="3312368" cy="2484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46310"/>
            <a:ext cx="3600400" cy="2376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83290" y="4418944"/>
            <a:ext cx="282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Группа № 9 «Сказка»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956302"/>
            <a:ext cx="218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Группа № 13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2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42" y="332656"/>
            <a:ext cx="4211960" cy="18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11\Desktop\соела\изображение_viber_2024-05-29_21-39-30-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722972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1\Desktop\соела\изображение_viber_2024-05-29_21-39-30-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7" y="2852936"/>
            <a:ext cx="1744105" cy="2287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11\Desktop\соела\изображение_viber_2024-05-29_21-57-18-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84" y="188640"/>
            <a:ext cx="1474839" cy="2352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11\Desktop\соела\изображение_viber_2024-05-29_21-39-30-9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99821"/>
            <a:ext cx="1653744" cy="2240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11\Desktop\соела\изображение_viber_2024-05-29_21-39-30-9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852936"/>
            <a:ext cx="1584177" cy="23253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11\Desktop\соела\изображение_viber_2024-05-29_22-37-29-95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8611" r="3430" b="11006"/>
          <a:stretch/>
        </p:blipFill>
        <p:spPr bwMode="auto">
          <a:xfrm>
            <a:off x="6372200" y="2852936"/>
            <a:ext cx="2595411" cy="1716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95" y="304880"/>
            <a:ext cx="3853637" cy="17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11\AppData\Local\Temp\e4704523-8308-4de1-8194-dee767ebb201_29-05-2024_12-58-08.zip.201\17169763040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15838" r="5273" b="6781"/>
          <a:stretch/>
        </p:blipFill>
        <p:spPr bwMode="auto">
          <a:xfrm rot="5400000">
            <a:off x="-250774" y="711012"/>
            <a:ext cx="2223271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r="3538"/>
          <a:stretch/>
        </p:blipFill>
        <p:spPr bwMode="auto">
          <a:xfrm rot="5400000">
            <a:off x="1461424" y="722935"/>
            <a:ext cx="2116695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/>
          <a:stretch/>
        </p:blipFill>
        <p:spPr bwMode="auto">
          <a:xfrm>
            <a:off x="3534803" y="351203"/>
            <a:ext cx="1487838" cy="2186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7981" y="2990895"/>
            <a:ext cx="2282654" cy="1718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90" y="2348880"/>
            <a:ext cx="1569589" cy="2092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3583" y="3020863"/>
            <a:ext cx="2088232" cy="1464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52" y="2638536"/>
            <a:ext cx="1375990" cy="1834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111\AppData\Local\Temp\4fc4cf2a-a899-4115-b748-0bb3a89c43da_29-05-2024_12-58-08.zip.3da\17169763042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54" y="2348879"/>
            <a:ext cx="1782368" cy="1501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1\AppData\Local\Temp\59777257-2a16-45f4-ac2a-0d8a97368233_29-05-2024_12-58-08.zip.233\171697630429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6323" y="4899103"/>
            <a:ext cx="1991161" cy="1499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2" y="5205096"/>
            <a:ext cx="2648125" cy="1489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9201" y="5158608"/>
            <a:ext cx="1695081" cy="1276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98" y="4944295"/>
            <a:ext cx="1384884" cy="1846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42" y="332656"/>
            <a:ext cx="4211960" cy="18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57301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FFFF00"/>
                </a:solidFill>
              </a:rPr>
              <a:t>СПАСИБО ЗА </a:t>
            </a:r>
            <a:r>
              <a:rPr lang="ru-RU" sz="4000" b="1" i="1" dirty="0" smtClean="0">
                <a:solidFill>
                  <a:srgbClr val="FFFF00"/>
                </a:solidFill>
              </a:rPr>
              <a:t>ВНИМАНИЕ</a:t>
            </a:r>
            <a:r>
              <a:rPr lang="ru-RU" sz="4000" b="1" i="1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198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32" y="-19700"/>
            <a:ext cx="3080038" cy="1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73448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З</a:t>
            </a:r>
            <a:r>
              <a:rPr lang="ru-RU" sz="2400" b="1" i="1" dirty="0" smtClean="0"/>
              <a:t>адачи </a:t>
            </a:r>
            <a:r>
              <a:rPr lang="ru-RU" sz="2400" b="1" i="1" dirty="0"/>
              <a:t>программы являются</a:t>
            </a:r>
            <a:r>
              <a:rPr lang="ru-RU" b="1" i="1" dirty="0"/>
              <a:t>: </a:t>
            </a:r>
            <a:endParaRPr lang="ru-RU" b="1" i="1" dirty="0" smtClean="0"/>
          </a:p>
          <a:p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Освоение </a:t>
            </a:r>
            <a:r>
              <a:rPr lang="ru-RU" b="1" i="1" dirty="0">
                <a:solidFill>
                  <a:srgbClr val="FFFF00"/>
                </a:solidFill>
              </a:rPr>
              <a:t>детьми ООП, их разностороннее развитие с учётом возрастных и индивидуальных особенностей и особых образовательных потребностей, социальной адаптации.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- Охрана и укрепление здоровья детей, создание комфортных условий жизнедеятельности, в которых каждый ребенок чувствует себя защищенным и уверенным в том, что его любят и принимают таким, какой он есть. 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- Развитие социальных, нравственных, физических, интеллектуальных, эстетических качеств детей, формирование общей культуры личности ребенка, в том числе ценностей здорового образа жизни, самостоятельности и предпосылок учебной деятельности. 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- Объединение обучения и воспитания в целостный образовательный процесс на основе духовно-нравственных и социокультурных ценностей, и принятых в обществе правил и норм поведения в интересах человека, семьи общества. 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- Формирование социокультурной среды, соответствующей возрастным, индивидуальным, психологическим и физиологическим особенностям каждого воспитанника. </a:t>
            </a:r>
          </a:p>
        </p:txBody>
      </p:sp>
    </p:spTree>
    <p:extLst>
      <p:ext uri="{BB962C8B-B14F-4D97-AF65-F5344CB8AC3E}">
        <p14:creationId xmlns:p14="http://schemas.microsoft.com/office/powerpoint/2010/main" val="4838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130142" cy="13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33877"/>
            <a:ext cx="7560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- Создание благоприятных условий для гармоничного развития детей в соответствии с возрастными и индивидуальными особенностями. 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- Объединение </a:t>
            </a:r>
            <a:r>
              <a:rPr lang="ru-RU" b="1" i="1" dirty="0" err="1">
                <a:solidFill>
                  <a:srgbClr val="FFFF00"/>
                </a:solidFill>
              </a:rPr>
              <a:t>воспитательно</a:t>
            </a:r>
            <a:r>
              <a:rPr lang="ru-RU" b="1" i="1" dirty="0">
                <a:solidFill>
                  <a:srgbClr val="FFFF00"/>
                </a:solidFill>
              </a:rPr>
              <a:t>-оздоровительных ресурсов семьи и дошкольной организации на основе традиционных духовно-нравственных ценностей семьи и общества; установление партнерских взаимоотношений с семьей, оказание ей психолого-педагогической поддержки, повышение компетентности родителей (законных представителей) в вопросах развития и образования, охраны и укрепления здоровья детей. 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- Создание условий для всестороннего развития ребёнка и социализация его в обществе в совместном воспитании и обучении.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В течение года строго соблюдался режим дня и все санитарно-гигиенические требования к пребыванию детей в ДОУ. С детьми систематически проводилась организованная образовательная деятельность в соответствии с основной общеобразовательной программой, реализуемой в ДОУ и утвержденным расписанием непосредственно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419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42" y="332656"/>
            <a:ext cx="4211960" cy="18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341"/>
            <a:ext cx="1728192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1" y="2620619"/>
            <a:ext cx="2784309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6" y="209672"/>
            <a:ext cx="2664815" cy="1998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33547"/>
            <a:ext cx="2592288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92627"/>
            <a:ext cx="2592288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5143"/>
            <a:ext cx="2592288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5" y="4629072"/>
            <a:ext cx="2843810" cy="21328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3" y="5010391"/>
            <a:ext cx="2335384" cy="17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42" y="332656"/>
            <a:ext cx="4211960" cy="18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11\Desktop\соела\изображение_viber_2024-05-29_22-36-18-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352"/>
            <a:ext cx="2808312" cy="2106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1\Desktop\соела\изображение_viber_2024-05-29_22-38-36-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22" y="2417655"/>
            <a:ext cx="3649588" cy="2737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7" y="2780928"/>
            <a:ext cx="1787857" cy="2373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90" y="1406969"/>
            <a:ext cx="1862385" cy="2472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0" y="4509120"/>
            <a:ext cx="2771800" cy="2078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04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7"/>
            <a:ext cx="3530090" cy="15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711551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39" y="1628800"/>
            <a:ext cx="2757519" cy="2076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36" y="2677735"/>
            <a:ext cx="3045362" cy="2293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80768"/>
            <a:ext cx="1917618" cy="2556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95186"/>
            <a:ext cx="2989501" cy="2642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49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42" y="332656"/>
            <a:ext cx="4211960" cy="18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616633"/>
            <a:ext cx="3168352" cy="2386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82" y="2420888"/>
            <a:ext cx="3923928" cy="2933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120981" cy="3103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66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04" y="417515"/>
            <a:ext cx="4021398" cy="1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19169"/>
            <a:ext cx="3672408" cy="2754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1" y="3501008"/>
            <a:ext cx="3491880" cy="2608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04" y="2420888"/>
            <a:ext cx="3155604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266246" y="36323"/>
            <a:ext cx="412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Выставки рисунков и поделок!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42" y="332656"/>
            <a:ext cx="4211960" cy="18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4836"/>
            <a:ext cx="1895367" cy="1943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76" y="4509120"/>
            <a:ext cx="2820636" cy="18565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35656"/>
            <a:ext cx="2002935" cy="16726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57" y="2098765"/>
            <a:ext cx="3782519" cy="28368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6954" y="21098"/>
            <a:ext cx="834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Культурный выход с детьми в театр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</a:rPr>
              <a:t>Ульгэр</a:t>
            </a:r>
            <a:r>
              <a:rPr lang="ru-RU" b="1" i="1" dirty="0" smtClean="0">
                <a:solidFill>
                  <a:schemeClr val="bg1"/>
                </a:solidFill>
              </a:rPr>
              <a:t>», театр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Опера Балет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303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18</cp:revision>
  <dcterms:modified xsi:type="dcterms:W3CDTF">2024-06-03T04:55:32Z</dcterms:modified>
</cp:coreProperties>
</file>