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2" r:id="rId11"/>
    <p:sldId id="264" r:id="rId12"/>
    <p:sldId id="265" r:id="rId13"/>
    <p:sldId id="274" r:id="rId14"/>
    <p:sldId id="271" r:id="rId15"/>
  </p:sldIdLst>
  <p:sldSz cx="9144000" cy="5143500" type="screen16x9"/>
  <p:notesSz cx="6858000" cy="9144000"/>
  <p:embeddedFontLst>
    <p:embeddedFont>
      <p:font typeface="Merriweather" pitchFamily="2" charset="-52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4" d="100"/>
          <a:sy n="154" d="100"/>
        </p:scale>
        <p:origin x="-384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font" Target="fonts/font2.fntdata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1.fntdata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font" Target="fonts/font4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font" Target="fonts/font3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10229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fb4d70dd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fb4d70dd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74aed11d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74aed11d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fb4d70dd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fb4d70dd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fb4d70dd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fb4d70dd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74aed11d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74aed11d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74aed11d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74aed11d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74aed11d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74aed11d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74aed11d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74aed11d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74aed11d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74aed11d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fb4d70dd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fb4d70dd0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fb4d70dd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fb4d70dd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fb4d70dd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fb4d70dd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fb4d70dd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fb4d70dd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17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3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3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3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9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10.jpg" /><Relationship Id="rId5" Type="http://schemas.openxmlformats.org/officeDocument/2006/relationships/image" Target="../media/image9.jpg" /><Relationship Id="rId4" Type="http://schemas.openxmlformats.org/officeDocument/2006/relationships/image" Target="../media/image8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3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13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1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0289" y="195486"/>
            <a:ext cx="9339600" cy="9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</a:t>
            </a:r>
            <a:r>
              <a:rPr lang="ru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4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«День защитника Отечества» </a:t>
            </a:r>
            <a:endParaRPr sz="4000" b="1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492250" y="4439475"/>
            <a:ext cx="55845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Подготовила: Остроухова Юлия Михайловна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</a:t>
            </a:r>
            <a:endParaRPr sz="1800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257" y="1803850"/>
            <a:ext cx="3067375" cy="376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 descr="C:\Users\Денис\Desktop\64141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99541"/>
            <a:ext cx="4248472" cy="38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нис\Desktop\0_c0e41_cd4202f6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5486"/>
            <a:ext cx="3356122" cy="25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енис\Desktop\0_5b43f_5573256c_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34" y="2211710"/>
            <a:ext cx="4056559" cy="279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563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539552" y="253925"/>
            <a:ext cx="889784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FF0000"/>
                </a:solidFill>
              </a:rPr>
              <a:t>Кто такие защитники Отечества?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251520" y="1419622"/>
            <a:ext cx="8520600" cy="23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000000"/>
                </a:solidFill>
              </a:rPr>
              <a:t>Отечество</a:t>
            </a:r>
            <a:r>
              <a:rPr lang="ru" dirty="0">
                <a:solidFill>
                  <a:srgbClr val="000000"/>
                </a:solidFill>
              </a:rPr>
              <a:t> - это место, где жили наши предки, </a:t>
            </a:r>
            <a:endParaRPr dirty="0">
              <a:solidFill>
                <a:srgbClr val="000000"/>
              </a:solidFill>
            </a:endParaRPr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000000"/>
                </a:solidFill>
              </a:rPr>
              <a:t>деды и отцы, где живешь сейчас ты. </a:t>
            </a:r>
            <a:endParaRPr dirty="0">
              <a:solidFill>
                <a:srgbClr val="000000"/>
              </a:solidFill>
            </a:endParaRPr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000000"/>
                </a:solidFill>
              </a:rPr>
              <a:t>Защитник Отечества </a:t>
            </a:r>
            <a:r>
              <a:rPr lang="ru" dirty="0">
                <a:solidFill>
                  <a:srgbClr val="000000"/>
                </a:solidFill>
              </a:rPr>
              <a:t>- это человек, который </a:t>
            </a:r>
            <a:endParaRPr dirty="0">
              <a:solidFill>
                <a:srgbClr val="000000"/>
              </a:solidFill>
            </a:endParaRPr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000000"/>
                </a:solidFill>
              </a:rPr>
              <a:t>любит свою Родину и готовый погибнуть</a:t>
            </a:r>
            <a:endParaRPr dirty="0">
              <a:solidFill>
                <a:srgbClr val="000000"/>
              </a:solidFill>
            </a:endParaRPr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dirty="0">
                <a:solidFill>
                  <a:srgbClr val="000000"/>
                </a:solidFill>
              </a:rPr>
              <a:t> ради защиты Отечества.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2229375" y="300500"/>
            <a:ext cx="5621100" cy="4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b="1">
                <a:solidFill>
                  <a:srgbClr val="000000"/>
                </a:solidFill>
              </a:rPr>
              <a:t>Немало защитников Отечества и среди детей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4098" name="Picture 2" descr="C:\Users\Денис\Desktop\s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15566"/>
            <a:ext cx="5710954" cy="395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Денис\Desktop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1510"/>
            <a:ext cx="5760673" cy="432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36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body" idx="1"/>
          </p:nvPr>
        </p:nvSpPr>
        <p:spPr>
          <a:xfrm>
            <a:off x="1553775" y="8021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>
                <a:solidFill>
                  <a:srgbClr val="FF0000"/>
                </a:solidFill>
              </a:rPr>
              <a:t>Ребята, когда вы вырастите, вы тоже </a:t>
            </a:r>
            <a:endParaRPr b="1" i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 i="1">
                <a:solidFill>
                  <a:srgbClr val="FF0000"/>
                </a:solidFill>
              </a:rPr>
              <a:t>станете смелыми, сильными и </a:t>
            </a:r>
            <a:endParaRPr b="1" i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 i="1">
                <a:solidFill>
                  <a:srgbClr val="FF0000"/>
                </a:solidFill>
              </a:rPr>
              <a:t>отважными как ваши папы, защитники </a:t>
            </a:r>
            <a:endParaRPr b="1" i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 i="1">
                <a:solidFill>
                  <a:srgbClr val="FF0000"/>
                </a:solidFill>
              </a:rPr>
              <a:t>нашей Родины! Здоровья вам, и пусть </a:t>
            </a:r>
            <a:endParaRPr b="1" i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 i="1">
                <a:solidFill>
                  <a:srgbClr val="FF0000"/>
                </a:solidFill>
              </a:rPr>
              <a:t>небо над всем миром </a:t>
            </a:r>
            <a:endParaRPr b="1" i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b="1" i="1">
                <a:solidFill>
                  <a:srgbClr val="FF0000"/>
                </a:solidFill>
              </a:rPr>
              <a:t>всегда будет голубым и чистым!</a:t>
            </a:r>
            <a:endParaRPr b="1" i="1">
              <a:solidFill>
                <a:srgbClr val="FF0000"/>
              </a:solidFill>
            </a:endParaRPr>
          </a:p>
        </p:txBody>
      </p:sp>
      <p:pic>
        <p:nvPicPr>
          <p:cNvPr id="154" name="Google Shape;1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5771" y="-78024"/>
            <a:ext cx="1522525" cy="149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596" y="3000349"/>
            <a:ext cx="1419825" cy="1390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 idx="4294967295"/>
          </p:nvPr>
        </p:nvSpPr>
        <p:spPr>
          <a:xfrm>
            <a:off x="526675" y="62850"/>
            <a:ext cx="8520600" cy="10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rgbClr val="FF0000"/>
                </a:solidFill>
              </a:rPr>
              <a:t> </a:t>
            </a:r>
            <a:r>
              <a:rPr lang="ru" sz="2400" b="1" dirty="0">
                <a:solidFill>
                  <a:srgbClr val="FF0000"/>
                </a:solidFill>
                <a:highlight>
                  <a:srgbClr val="F3F3F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Что мы знаем о защитниках Родины? Кто они?</a:t>
            </a:r>
            <a:endParaRPr sz="2400" b="1" dirty="0">
              <a:solidFill>
                <a:srgbClr val="FF0000"/>
              </a:solidFill>
              <a:highlight>
                <a:srgbClr val="F3F3F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FF0000"/>
              </a:solidFill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FF0000"/>
              </a:solidFill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9450" y="1270150"/>
            <a:ext cx="5461974" cy="364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1901400" y="222100"/>
            <a:ext cx="631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0000"/>
                </a:solidFill>
              </a:rPr>
              <a:t>Интересные факты о празднике: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358300" y="794800"/>
            <a:ext cx="85434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highlight>
                  <a:srgbClr val="FFFFFF"/>
                </a:highlight>
              </a:rPr>
              <a:t>23 февраля 1918 года в Петрограде советские солдаты одержали победу над немецкими захватчиками. В связи с этим был объявлен день Красной Армии.</a:t>
            </a:r>
            <a:endParaRPr sz="18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7700" y="1783500"/>
            <a:ext cx="5402376" cy="275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67450" y="324425"/>
            <a:ext cx="8589900" cy="12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В этот праздник принято поздравлять не только мужчин, но и женщин-военнослужащих.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5050" y="1265975"/>
            <a:ext cx="5326575" cy="355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948675" y="245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</a:pPr>
            <a:r>
              <a:rPr lang="ru" b="1" dirty="0">
                <a:solidFill>
                  <a:srgbClr val="FF0000"/>
                </a:solidFill>
              </a:rPr>
              <a:t>История возникновения праздника?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587375" y="1465350"/>
            <a:ext cx="5258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У праздника было несколько названий: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★"/>
            </a:pPr>
            <a:r>
              <a:rPr lang="ru">
                <a:solidFill>
                  <a:srgbClr val="000000"/>
                </a:solidFill>
              </a:rPr>
              <a:t>День Советской Армии;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★"/>
            </a:pPr>
            <a:r>
              <a:rPr lang="ru">
                <a:solidFill>
                  <a:srgbClr val="000000"/>
                </a:solidFill>
              </a:rPr>
              <a:t>День рождения Красной армии;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★"/>
            </a:pPr>
            <a:r>
              <a:rPr lang="ru">
                <a:solidFill>
                  <a:srgbClr val="000000"/>
                </a:solidFill>
              </a:rPr>
              <a:t>День рождения вооруженных сил и 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военно-морского флота.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Сейчас этот праздник называется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</a:t>
            </a:r>
            <a:r>
              <a:rPr lang="ru" i="1">
                <a:solidFill>
                  <a:srgbClr val="FF0000"/>
                </a:solidFill>
              </a:rPr>
              <a:t>Днём Защитника Отечества</a:t>
            </a:r>
            <a:r>
              <a:rPr lang="ru">
                <a:solidFill>
                  <a:srgbClr val="000000"/>
                </a:solidFill>
              </a:rPr>
              <a:t>...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169925" y="-123575"/>
            <a:ext cx="85206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1">
                <a:solidFill>
                  <a:srgbClr val="2D2D2D"/>
                </a:solidFill>
              </a:rPr>
              <a:t>Традиции праздника</a:t>
            </a:r>
            <a:endParaRPr sz="2400" b="1">
              <a:solidFill>
                <a:srgbClr val="2D2D2D"/>
              </a:solidFill>
            </a:endParaRPr>
          </a:p>
          <a:p>
            <a:pPr marL="45720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400">
              <a:solidFill>
                <a:srgbClr val="2D2D2D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D2D2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450" y="2922075"/>
            <a:ext cx="2721898" cy="181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7925" y="3034700"/>
            <a:ext cx="2459942" cy="184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4975" y="810629"/>
            <a:ext cx="2579052" cy="161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85975" y="1110700"/>
            <a:ext cx="2579049" cy="158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995175" y="86675"/>
            <a:ext cx="8617200" cy="10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    </a:t>
            </a:r>
            <a:r>
              <a:rPr lang="ru" sz="1800" b="1"/>
              <a:t>Главная задача российской армии: защита прав и свобод тех, </a:t>
            </a:r>
            <a:endParaRPr sz="18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/>
              <a:t>кто живёт на территории Российской Федерации. </a:t>
            </a:r>
            <a:endParaRPr sz="1800" b="1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975" y="1557200"/>
            <a:ext cx="5432549" cy="328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нис\Desktop\185146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15765"/>
            <a:ext cx="3415772" cy="236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енис\Desktop\вртолеты_DoV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-164556"/>
            <a:ext cx="5286846" cy="35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енис\Desktop\132752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17911"/>
            <a:ext cx="4893142" cy="386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енис\Desktop\2570939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-884634"/>
            <a:ext cx="5746470" cy="383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18817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208</Words>
  <Application>Microsoft Office PowerPoint</Application>
  <PresentationFormat>Экран (16:9)</PresentationFormat>
  <Paragraphs>36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Simple Light</vt:lpstr>
      <vt:lpstr>                                     «День защитника Отечества»  </vt:lpstr>
      <vt:lpstr> Что мы знаем о защитниках Родины? Кто они?  </vt:lpstr>
      <vt:lpstr>Интересные факты о празднике:</vt:lpstr>
      <vt:lpstr>Презентация PowerPoint</vt:lpstr>
      <vt:lpstr>История возникновения праздника?</vt:lpstr>
      <vt:lpstr>Презентация PowerPoint</vt:lpstr>
      <vt:lpstr>     Главная задача российской армии: защита прав и свобод тех,  кто живёт на территории Российской Федерации. </vt:lpstr>
      <vt:lpstr>Презентация PowerPoint</vt:lpstr>
      <vt:lpstr>Презентация PowerPoint</vt:lpstr>
      <vt:lpstr>Презентация PowerPoint</vt:lpstr>
      <vt:lpstr>Кто такие защитники Отечества?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«Мой папа – защитник Отечества»  </dc:title>
  <cp:lastModifiedBy>Неизвестный пользователь</cp:lastModifiedBy>
  <cp:revision>4</cp:revision>
  <dcterms:modified xsi:type="dcterms:W3CDTF">2021-02-14T11:18:41Z</dcterms:modified>
</cp:coreProperties>
</file>