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0" r:id="rId8"/>
    <p:sldId id="266" r:id="rId9"/>
    <p:sldId id="265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B322-9BE4-4807-B314-5B4AFB75D5E5}" type="doc">
      <dgm:prSet loTypeId="urn:microsoft.com/office/officeart/2005/8/layout/process5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BCE87F-553D-41DB-869C-E096D9F46D59}">
      <dgm:prSet phldrT="[Текст]"/>
      <dgm:spPr/>
      <dgm:t>
        <a:bodyPr/>
        <a:lstStyle/>
        <a:p>
          <a:r>
            <a:rPr lang="ru-RU" dirty="0" smtClean="0"/>
            <a:t>ПОДБОР ИЛИ СОЧИНЕНИЕ СЮЖЕТА</a:t>
          </a:r>
          <a:endParaRPr lang="ru-RU" dirty="0"/>
        </a:p>
      </dgm:t>
    </dgm:pt>
    <dgm:pt modelId="{2E77733A-79B1-4BED-84DF-6EA13C23ABE5}" type="parTrans" cxnId="{9B544B87-5FD5-4B82-90ED-111BA4E54A8C}">
      <dgm:prSet/>
      <dgm:spPr/>
      <dgm:t>
        <a:bodyPr/>
        <a:lstStyle/>
        <a:p>
          <a:endParaRPr lang="ru-RU"/>
        </a:p>
      </dgm:t>
    </dgm:pt>
    <dgm:pt modelId="{F2BF4FAD-8E1C-4157-9363-6F98391F2600}" type="sibTrans" cxnId="{9B544B87-5FD5-4B82-90ED-111BA4E54A8C}">
      <dgm:prSet/>
      <dgm:spPr/>
      <dgm:t>
        <a:bodyPr/>
        <a:lstStyle/>
        <a:p>
          <a:endParaRPr lang="ru-RU"/>
        </a:p>
      </dgm:t>
    </dgm:pt>
    <dgm:pt modelId="{72B4849F-1B14-4BD6-8289-BABFD5B454D7}">
      <dgm:prSet phldrT="[Текст]"/>
      <dgm:spPr/>
      <dgm:t>
        <a:bodyPr/>
        <a:lstStyle/>
        <a:p>
          <a:r>
            <a:rPr lang="ru-RU" dirty="0" smtClean="0"/>
            <a:t>ВЫБОР ТЕХНИКИ МУЛЬТИПЛИКАЦИИ</a:t>
          </a:r>
          <a:endParaRPr lang="ru-RU" dirty="0"/>
        </a:p>
      </dgm:t>
    </dgm:pt>
    <dgm:pt modelId="{7AD9FEB7-5E4D-4AB5-983C-BEE374F929AC}" type="parTrans" cxnId="{36AEAAE9-4166-43A4-953B-FB1C3FFEF400}">
      <dgm:prSet/>
      <dgm:spPr/>
      <dgm:t>
        <a:bodyPr/>
        <a:lstStyle/>
        <a:p>
          <a:endParaRPr lang="ru-RU"/>
        </a:p>
      </dgm:t>
    </dgm:pt>
    <dgm:pt modelId="{86A7B281-177D-4843-A39C-82E380EEA50A}" type="sibTrans" cxnId="{36AEAAE9-4166-43A4-953B-FB1C3FFEF400}">
      <dgm:prSet/>
      <dgm:spPr/>
      <dgm:t>
        <a:bodyPr/>
        <a:lstStyle/>
        <a:p>
          <a:endParaRPr lang="ru-RU"/>
        </a:p>
      </dgm:t>
    </dgm:pt>
    <dgm:pt modelId="{C4EC4BB0-5F01-4E77-BE70-B5F927CBB79C}">
      <dgm:prSet phldrT="[Текст]"/>
      <dgm:spPr/>
      <dgm:t>
        <a:bodyPr/>
        <a:lstStyle/>
        <a:p>
          <a:r>
            <a:rPr lang="ru-RU" dirty="0" smtClean="0"/>
            <a:t>РАСКРАДРОВКА</a:t>
          </a:r>
          <a:endParaRPr lang="ru-RU" dirty="0"/>
        </a:p>
      </dgm:t>
    </dgm:pt>
    <dgm:pt modelId="{E85CFA11-0F4A-4E55-9C74-169D10B992EF}" type="parTrans" cxnId="{A55D3A3D-D950-433F-9FFC-8B2B4A7B1FE8}">
      <dgm:prSet/>
      <dgm:spPr/>
      <dgm:t>
        <a:bodyPr/>
        <a:lstStyle/>
        <a:p>
          <a:endParaRPr lang="ru-RU"/>
        </a:p>
      </dgm:t>
    </dgm:pt>
    <dgm:pt modelId="{64F419DF-36F5-443F-9F7E-5A3EF8E54F8E}" type="sibTrans" cxnId="{A55D3A3D-D950-433F-9FFC-8B2B4A7B1FE8}">
      <dgm:prSet/>
      <dgm:spPr/>
      <dgm:t>
        <a:bodyPr/>
        <a:lstStyle/>
        <a:p>
          <a:endParaRPr lang="ru-RU"/>
        </a:p>
      </dgm:t>
    </dgm:pt>
    <dgm:pt modelId="{1BCC3DB9-8EFE-49EE-99CD-50C72AABBB58}">
      <dgm:prSet/>
      <dgm:spPr/>
      <dgm:t>
        <a:bodyPr/>
        <a:lstStyle/>
        <a:p>
          <a:r>
            <a:rPr lang="ru-RU" dirty="0" smtClean="0"/>
            <a:t>ИЗГОТОВЛЕНИЕ ПЕРСОНАЖЕЙ И ДЕКОРАЦИЙ</a:t>
          </a:r>
          <a:endParaRPr lang="ru-RU" dirty="0"/>
        </a:p>
      </dgm:t>
    </dgm:pt>
    <dgm:pt modelId="{7E4D2783-C106-4EF0-A828-22E290854A1F}" type="parTrans" cxnId="{2B6E065A-14DA-4DB1-BA54-CC94F7182998}">
      <dgm:prSet/>
      <dgm:spPr/>
      <dgm:t>
        <a:bodyPr/>
        <a:lstStyle/>
        <a:p>
          <a:endParaRPr lang="ru-RU"/>
        </a:p>
      </dgm:t>
    </dgm:pt>
    <dgm:pt modelId="{B08435D6-F6A5-4A8D-9472-2AAE39BFCA58}" type="sibTrans" cxnId="{2B6E065A-14DA-4DB1-BA54-CC94F7182998}">
      <dgm:prSet/>
      <dgm:spPr/>
      <dgm:t>
        <a:bodyPr/>
        <a:lstStyle/>
        <a:p>
          <a:endParaRPr lang="ru-RU"/>
        </a:p>
      </dgm:t>
    </dgm:pt>
    <dgm:pt modelId="{B7257DA3-C4F4-4CA7-A356-AED3D684EBC9}">
      <dgm:prSet/>
      <dgm:spPr/>
      <dgm:t>
        <a:bodyPr/>
        <a:lstStyle/>
        <a:p>
          <a:r>
            <a:rPr lang="ru-RU" dirty="0" smtClean="0"/>
            <a:t>СЪЕМКА</a:t>
          </a:r>
          <a:endParaRPr lang="ru-RU" dirty="0"/>
        </a:p>
      </dgm:t>
    </dgm:pt>
    <dgm:pt modelId="{F9430590-2F90-44FC-8F69-8E2333517797}" type="parTrans" cxnId="{DC16CDF0-799A-4CBA-8412-2188A97D8106}">
      <dgm:prSet/>
      <dgm:spPr/>
      <dgm:t>
        <a:bodyPr/>
        <a:lstStyle/>
        <a:p>
          <a:endParaRPr lang="ru-RU"/>
        </a:p>
      </dgm:t>
    </dgm:pt>
    <dgm:pt modelId="{E627508E-55AD-4585-ABDF-7444C62D9007}" type="sibTrans" cxnId="{DC16CDF0-799A-4CBA-8412-2188A97D8106}">
      <dgm:prSet/>
      <dgm:spPr/>
      <dgm:t>
        <a:bodyPr/>
        <a:lstStyle/>
        <a:p>
          <a:endParaRPr lang="ru-RU"/>
        </a:p>
      </dgm:t>
    </dgm:pt>
    <dgm:pt modelId="{B99A1691-F18D-4F30-BC9E-1EAD806B9355}">
      <dgm:prSet/>
      <dgm:spPr/>
      <dgm:t>
        <a:bodyPr/>
        <a:lstStyle/>
        <a:p>
          <a:r>
            <a:rPr lang="ru-RU" dirty="0" smtClean="0"/>
            <a:t>МОНТАЖ</a:t>
          </a:r>
          <a:endParaRPr lang="ru-RU" dirty="0"/>
        </a:p>
      </dgm:t>
    </dgm:pt>
    <dgm:pt modelId="{DE4DE885-12EE-419E-A23D-95E7B4A66026}" type="parTrans" cxnId="{0DF74137-4107-48DA-8AC5-56EFB123F8D7}">
      <dgm:prSet/>
      <dgm:spPr/>
      <dgm:t>
        <a:bodyPr/>
        <a:lstStyle/>
        <a:p>
          <a:endParaRPr lang="ru-RU"/>
        </a:p>
      </dgm:t>
    </dgm:pt>
    <dgm:pt modelId="{97302B56-B4FC-4B32-9251-9A306B2A7D2E}" type="sibTrans" cxnId="{0DF74137-4107-48DA-8AC5-56EFB123F8D7}">
      <dgm:prSet/>
      <dgm:spPr/>
      <dgm:t>
        <a:bodyPr/>
        <a:lstStyle/>
        <a:p>
          <a:endParaRPr lang="ru-RU"/>
        </a:p>
      </dgm:t>
    </dgm:pt>
    <dgm:pt modelId="{7CA30DDB-2287-4330-A435-E3A4263D2A35}" type="pres">
      <dgm:prSet presAssocID="{B9C3B322-9BE4-4807-B314-5B4AFB75D5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85F63-2307-4833-9667-E7F3E7B24D8A}" type="pres">
      <dgm:prSet presAssocID="{7FBCE87F-553D-41DB-869C-E096D9F46D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C194E-5B38-405C-AA68-BBCBA968D8FE}" type="pres">
      <dgm:prSet presAssocID="{F2BF4FAD-8E1C-4157-9363-6F98391F260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5524ED2-0FAE-45E4-8E15-B1DF123F8513}" type="pres">
      <dgm:prSet presAssocID="{F2BF4FAD-8E1C-4157-9363-6F98391F260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27D3848-5EAD-4862-88E6-18F0B01640D4}" type="pres">
      <dgm:prSet presAssocID="{72B4849F-1B14-4BD6-8289-BABFD5B454D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5FB4A-36F0-429A-9269-A0C074A80566}" type="pres">
      <dgm:prSet presAssocID="{86A7B281-177D-4843-A39C-82E380EEA50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8D073DB-20BD-4186-93A2-5A1DA522F98C}" type="pres">
      <dgm:prSet presAssocID="{86A7B281-177D-4843-A39C-82E380EEA50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4666CD2-30F8-4160-A152-A10A6509FA7A}" type="pres">
      <dgm:prSet presAssocID="{C4EC4BB0-5F01-4E77-BE70-B5F927CBB7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BB3D3-E848-4E9D-913F-E1F22730C7F9}" type="pres">
      <dgm:prSet presAssocID="{64F419DF-36F5-443F-9F7E-5A3EF8E54F8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ED54EC9-C9A2-4778-A4A1-86B82EA3B09F}" type="pres">
      <dgm:prSet presAssocID="{64F419DF-36F5-443F-9F7E-5A3EF8E54F8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413C118-BEDC-495E-951C-98D736330F04}" type="pres">
      <dgm:prSet presAssocID="{1BCC3DB9-8EFE-49EE-99CD-50C72AABBB5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91FF6-3242-41BC-BAB6-A5F4711007C8}" type="pres">
      <dgm:prSet presAssocID="{B08435D6-F6A5-4A8D-9472-2AAE39BFCA5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6D972F2-464C-4B4E-AB70-E728C5C2A240}" type="pres">
      <dgm:prSet presAssocID="{B08435D6-F6A5-4A8D-9472-2AAE39BFCA5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BC2EC12-BEE0-4113-9528-90AF4C56B959}" type="pres">
      <dgm:prSet presAssocID="{B7257DA3-C4F4-4CA7-A356-AED3D684EBC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AA70D-5C78-465B-B8B6-33D1527B723C}" type="pres">
      <dgm:prSet presAssocID="{E627508E-55AD-4585-ABDF-7444C62D900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20431B2-CB8D-4F77-81A2-45EFA355BCD8}" type="pres">
      <dgm:prSet presAssocID="{E627508E-55AD-4585-ABDF-7444C62D9007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9147F37-5754-4C62-942A-7F931DCE78BE}" type="pres">
      <dgm:prSet presAssocID="{B99A1691-F18D-4F30-BC9E-1EAD806B93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3EF0C-68BE-45CE-8B38-667B44419FCC}" type="presOf" srcId="{B7257DA3-C4F4-4CA7-A356-AED3D684EBC9}" destId="{8BC2EC12-BEE0-4113-9528-90AF4C56B959}" srcOrd="0" destOrd="0" presId="urn:microsoft.com/office/officeart/2005/8/layout/process5"/>
    <dgm:cxn modelId="{2B6E065A-14DA-4DB1-BA54-CC94F7182998}" srcId="{B9C3B322-9BE4-4807-B314-5B4AFB75D5E5}" destId="{1BCC3DB9-8EFE-49EE-99CD-50C72AABBB58}" srcOrd="3" destOrd="0" parTransId="{7E4D2783-C106-4EF0-A828-22E290854A1F}" sibTransId="{B08435D6-F6A5-4A8D-9472-2AAE39BFCA58}"/>
    <dgm:cxn modelId="{9CB1C5CF-DF15-4E23-9F8A-324D21F65F98}" type="presOf" srcId="{B99A1691-F18D-4F30-BC9E-1EAD806B9355}" destId="{29147F37-5754-4C62-942A-7F931DCE78BE}" srcOrd="0" destOrd="0" presId="urn:microsoft.com/office/officeart/2005/8/layout/process5"/>
    <dgm:cxn modelId="{DC16CDF0-799A-4CBA-8412-2188A97D8106}" srcId="{B9C3B322-9BE4-4807-B314-5B4AFB75D5E5}" destId="{B7257DA3-C4F4-4CA7-A356-AED3D684EBC9}" srcOrd="4" destOrd="0" parTransId="{F9430590-2F90-44FC-8F69-8E2333517797}" sibTransId="{E627508E-55AD-4585-ABDF-7444C62D9007}"/>
    <dgm:cxn modelId="{7FEFF1A2-3E8E-4227-AC5C-05DF48772E47}" type="presOf" srcId="{7FBCE87F-553D-41DB-869C-E096D9F46D59}" destId="{CD285F63-2307-4833-9667-E7F3E7B24D8A}" srcOrd="0" destOrd="0" presId="urn:microsoft.com/office/officeart/2005/8/layout/process5"/>
    <dgm:cxn modelId="{407258C7-6BCB-4FAE-BFE9-129A29F21B12}" type="presOf" srcId="{E627508E-55AD-4585-ABDF-7444C62D9007}" destId="{420431B2-CB8D-4F77-81A2-45EFA355BCD8}" srcOrd="1" destOrd="0" presId="urn:microsoft.com/office/officeart/2005/8/layout/process5"/>
    <dgm:cxn modelId="{157AA79E-E826-4724-921A-798BF665898C}" type="presOf" srcId="{86A7B281-177D-4843-A39C-82E380EEA50A}" destId="{F085FB4A-36F0-429A-9269-A0C074A80566}" srcOrd="0" destOrd="0" presId="urn:microsoft.com/office/officeart/2005/8/layout/process5"/>
    <dgm:cxn modelId="{DC5BAD7C-B554-4C91-A13B-338E91F42227}" type="presOf" srcId="{F2BF4FAD-8E1C-4157-9363-6F98391F2600}" destId="{E5524ED2-0FAE-45E4-8E15-B1DF123F8513}" srcOrd="1" destOrd="0" presId="urn:microsoft.com/office/officeart/2005/8/layout/process5"/>
    <dgm:cxn modelId="{3F2487AD-9FA8-43BE-975C-3090633E6D1A}" type="presOf" srcId="{B08435D6-F6A5-4A8D-9472-2AAE39BFCA58}" destId="{13291FF6-3242-41BC-BAB6-A5F4711007C8}" srcOrd="0" destOrd="0" presId="urn:microsoft.com/office/officeart/2005/8/layout/process5"/>
    <dgm:cxn modelId="{7469D7B5-7E4A-47BE-8786-FD02CFA7E280}" type="presOf" srcId="{72B4849F-1B14-4BD6-8289-BABFD5B454D7}" destId="{027D3848-5EAD-4862-88E6-18F0B01640D4}" srcOrd="0" destOrd="0" presId="urn:microsoft.com/office/officeart/2005/8/layout/process5"/>
    <dgm:cxn modelId="{2943121F-5C5B-492C-BEC3-A61FFB972AF0}" type="presOf" srcId="{1BCC3DB9-8EFE-49EE-99CD-50C72AABBB58}" destId="{B413C118-BEDC-495E-951C-98D736330F04}" srcOrd="0" destOrd="0" presId="urn:microsoft.com/office/officeart/2005/8/layout/process5"/>
    <dgm:cxn modelId="{3E2EB9BC-8ED7-44C7-AC45-35812A1A42B7}" type="presOf" srcId="{B08435D6-F6A5-4A8D-9472-2AAE39BFCA58}" destId="{76D972F2-464C-4B4E-AB70-E728C5C2A240}" srcOrd="1" destOrd="0" presId="urn:microsoft.com/office/officeart/2005/8/layout/process5"/>
    <dgm:cxn modelId="{ABCD1812-FF43-4BEC-A36B-6A1ACF1D829B}" type="presOf" srcId="{64F419DF-36F5-443F-9F7E-5A3EF8E54F8E}" destId="{F1DBB3D3-E848-4E9D-913F-E1F22730C7F9}" srcOrd="0" destOrd="0" presId="urn:microsoft.com/office/officeart/2005/8/layout/process5"/>
    <dgm:cxn modelId="{9B544B87-5FD5-4B82-90ED-111BA4E54A8C}" srcId="{B9C3B322-9BE4-4807-B314-5B4AFB75D5E5}" destId="{7FBCE87F-553D-41DB-869C-E096D9F46D59}" srcOrd="0" destOrd="0" parTransId="{2E77733A-79B1-4BED-84DF-6EA13C23ABE5}" sibTransId="{F2BF4FAD-8E1C-4157-9363-6F98391F2600}"/>
    <dgm:cxn modelId="{36AEAAE9-4166-43A4-953B-FB1C3FFEF400}" srcId="{B9C3B322-9BE4-4807-B314-5B4AFB75D5E5}" destId="{72B4849F-1B14-4BD6-8289-BABFD5B454D7}" srcOrd="1" destOrd="0" parTransId="{7AD9FEB7-5E4D-4AB5-983C-BEE374F929AC}" sibTransId="{86A7B281-177D-4843-A39C-82E380EEA50A}"/>
    <dgm:cxn modelId="{A55D3A3D-D950-433F-9FFC-8B2B4A7B1FE8}" srcId="{B9C3B322-9BE4-4807-B314-5B4AFB75D5E5}" destId="{C4EC4BB0-5F01-4E77-BE70-B5F927CBB79C}" srcOrd="2" destOrd="0" parTransId="{E85CFA11-0F4A-4E55-9C74-169D10B992EF}" sibTransId="{64F419DF-36F5-443F-9F7E-5A3EF8E54F8E}"/>
    <dgm:cxn modelId="{E282B486-0C5E-4C63-8475-47CCDDC8AB53}" type="presOf" srcId="{E627508E-55AD-4585-ABDF-7444C62D9007}" destId="{942AA70D-5C78-465B-B8B6-33D1527B723C}" srcOrd="0" destOrd="0" presId="urn:microsoft.com/office/officeart/2005/8/layout/process5"/>
    <dgm:cxn modelId="{A5E8CD94-DA6C-4F24-B1E6-018CB44D5183}" type="presOf" srcId="{B9C3B322-9BE4-4807-B314-5B4AFB75D5E5}" destId="{7CA30DDB-2287-4330-A435-E3A4263D2A35}" srcOrd="0" destOrd="0" presId="urn:microsoft.com/office/officeart/2005/8/layout/process5"/>
    <dgm:cxn modelId="{0DF74137-4107-48DA-8AC5-56EFB123F8D7}" srcId="{B9C3B322-9BE4-4807-B314-5B4AFB75D5E5}" destId="{B99A1691-F18D-4F30-BC9E-1EAD806B9355}" srcOrd="5" destOrd="0" parTransId="{DE4DE885-12EE-419E-A23D-95E7B4A66026}" sibTransId="{97302B56-B4FC-4B32-9251-9A306B2A7D2E}"/>
    <dgm:cxn modelId="{766D3BBE-47D3-46F2-AFFC-749F4D33836B}" type="presOf" srcId="{64F419DF-36F5-443F-9F7E-5A3EF8E54F8E}" destId="{2ED54EC9-C9A2-4778-A4A1-86B82EA3B09F}" srcOrd="1" destOrd="0" presId="urn:microsoft.com/office/officeart/2005/8/layout/process5"/>
    <dgm:cxn modelId="{85CB4681-270F-4B6A-BADE-6F5AA90472DA}" type="presOf" srcId="{F2BF4FAD-8E1C-4157-9363-6F98391F2600}" destId="{98DC194E-5B38-405C-AA68-BBCBA968D8FE}" srcOrd="0" destOrd="0" presId="urn:microsoft.com/office/officeart/2005/8/layout/process5"/>
    <dgm:cxn modelId="{960C082F-D431-4035-9E8F-2A80CE058CDB}" type="presOf" srcId="{C4EC4BB0-5F01-4E77-BE70-B5F927CBB79C}" destId="{F4666CD2-30F8-4160-A152-A10A6509FA7A}" srcOrd="0" destOrd="0" presId="urn:microsoft.com/office/officeart/2005/8/layout/process5"/>
    <dgm:cxn modelId="{99213626-9584-4811-AB30-7E16739023C2}" type="presOf" srcId="{86A7B281-177D-4843-A39C-82E380EEA50A}" destId="{28D073DB-20BD-4186-93A2-5A1DA522F98C}" srcOrd="1" destOrd="0" presId="urn:microsoft.com/office/officeart/2005/8/layout/process5"/>
    <dgm:cxn modelId="{BF0F5561-8390-469E-96A7-DC810DEDB0F0}" type="presParOf" srcId="{7CA30DDB-2287-4330-A435-E3A4263D2A35}" destId="{CD285F63-2307-4833-9667-E7F3E7B24D8A}" srcOrd="0" destOrd="0" presId="urn:microsoft.com/office/officeart/2005/8/layout/process5"/>
    <dgm:cxn modelId="{DBBB5874-D9D6-42FF-9251-5356A1E5347A}" type="presParOf" srcId="{7CA30DDB-2287-4330-A435-E3A4263D2A35}" destId="{98DC194E-5B38-405C-AA68-BBCBA968D8FE}" srcOrd="1" destOrd="0" presId="urn:microsoft.com/office/officeart/2005/8/layout/process5"/>
    <dgm:cxn modelId="{EA1087D0-978A-4F56-BD29-2A40845A9850}" type="presParOf" srcId="{98DC194E-5B38-405C-AA68-BBCBA968D8FE}" destId="{E5524ED2-0FAE-45E4-8E15-B1DF123F8513}" srcOrd="0" destOrd="0" presId="urn:microsoft.com/office/officeart/2005/8/layout/process5"/>
    <dgm:cxn modelId="{BF487C0B-4FA7-4EC1-8ACC-B53C1B897F5D}" type="presParOf" srcId="{7CA30DDB-2287-4330-A435-E3A4263D2A35}" destId="{027D3848-5EAD-4862-88E6-18F0B01640D4}" srcOrd="2" destOrd="0" presId="urn:microsoft.com/office/officeart/2005/8/layout/process5"/>
    <dgm:cxn modelId="{96066449-E47A-45CD-9143-97CAC9A01A69}" type="presParOf" srcId="{7CA30DDB-2287-4330-A435-E3A4263D2A35}" destId="{F085FB4A-36F0-429A-9269-A0C074A80566}" srcOrd="3" destOrd="0" presId="urn:microsoft.com/office/officeart/2005/8/layout/process5"/>
    <dgm:cxn modelId="{DBED1F97-137E-40FF-8E32-D2D157758A52}" type="presParOf" srcId="{F085FB4A-36F0-429A-9269-A0C074A80566}" destId="{28D073DB-20BD-4186-93A2-5A1DA522F98C}" srcOrd="0" destOrd="0" presId="urn:microsoft.com/office/officeart/2005/8/layout/process5"/>
    <dgm:cxn modelId="{B6C527FB-3377-47DE-AD48-3E2D725B6A1F}" type="presParOf" srcId="{7CA30DDB-2287-4330-A435-E3A4263D2A35}" destId="{F4666CD2-30F8-4160-A152-A10A6509FA7A}" srcOrd="4" destOrd="0" presId="urn:microsoft.com/office/officeart/2005/8/layout/process5"/>
    <dgm:cxn modelId="{FCB3D765-9052-41B4-9610-E3873784D22F}" type="presParOf" srcId="{7CA30DDB-2287-4330-A435-E3A4263D2A35}" destId="{F1DBB3D3-E848-4E9D-913F-E1F22730C7F9}" srcOrd="5" destOrd="0" presId="urn:microsoft.com/office/officeart/2005/8/layout/process5"/>
    <dgm:cxn modelId="{4437E571-06FD-4CBA-845E-9FF70104E812}" type="presParOf" srcId="{F1DBB3D3-E848-4E9D-913F-E1F22730C7F9}" destId="{2ED54EC9-C9A2-4778-A4A1-86B82EA3B09F}" srcOrd="0" destOrd="0" presId="urn:microsoft.com/office/officeart/2005/8/layout/process5"/>
    <dgm:cxn modelId="{1A26DDC7-A118-4E49-9775-B84A6139F70D}" type="presParOf" srcId="{7CA30DDB-2287-4330-A435-E3A4263D2A35}" destId="{B413C118-BEDC-495E-951C-98D736330F04}" srcOrd="6" destOrd="0" presId="urn:microsoft.com/office/officeart/2005/8/layout/process5"/>
    <dgm:cxn modelId="{1458E946-FA79-43D3-B793-08EF0FCD17C9}" type="presParOf" srcId="{7CA30DDB-2287-4330-A435-E3A4263D2A35}" destId="{13291FF6-3242-41BC-BAB6-A5F4711007C8}" srcOrd="7" destOrd="0" presId="urn:microsoft.com/office/officeart/2005/8/layout/process5"/>
    <dgm:cxn modelId="{EE06F2FE-DEF2-425C-B58A-1D8EE02B3E8E}" type="presParOf" srcId="{13291FF6-3242-41BC-BAB6-A5F4711007C8}" destId="{76D972F2-464C-4B4E-AB70-E728C5C2A240}" srcOrd="0" destOrd="0" presId="urn:microsoft.com/office/officeart/2005/8/layout/process5"/>
    <dgm:cxn modelId="{D79F8158-7DA1-4676-8A93-676245C5D7FD}" type="presParOf" srcId="{7CA30DDB-2287-4330-A435-E3A4263D2A35}" destId="{8BC2EC12-BEE0-4113-9528-90AF4C56B959}" srcOrd="8" destOrd="0" presId="urn:microsoft.com/office/officeart/2005/8/layout/process5"/>
    <dgm:cxn modelId="{CE3C4432-12E2-40BB-A818-ADC875F30C99}" type="presParOf" srcId="{7CA30DDB-2287-4330-A435-E3A4263D2A35}" destId="{942AA70D-5C78-465B-B8B6-33D1527B723C}" srcOrd="9" destOrd="0" presId="urn:microsoft.com/office/officeart/2005/8/layout/process5"/>
    <dgm:cxn modelId="{8C23AEC6-95F2-40A1-9700-977609770128}" type="presParOf" srcId="{942AA70D-5C78-465B-B8B6-33D1527B723C}" destId="{420431B2-CB8D-4F77-81A2-45EFA355BCD8}" srcOrd="0" destOrd="0" presId="urn:microsoft.com/office/officeart/2005/8/layout/process5"/>
    <dgm:cxn modelId="{B3F93484-524F-4EDD-80C9-390516654F7E}" type="presParOf" srcId="{7CA30DDB-2287-4330-A435-E3A4263D2A35}" destId="{29147F37-5754-4C62-942A-7F931DCE78B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85F63-2307-4833-9667-E7F3E7B24D8A}">
      <dsp:nvSpPr>
        <dsp:cNvPr id="0" name=""/>
        <dsp:cNvSpPr/>
      </dsp:nvSpPr>
      <dsp:spPr>
        <a:xfrm>
          <a:off x="9205" y="473123"/>
          <a:ext cx="2751416" cy="1650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ПОДБОР ИЛИ СОЧИНЕНИЕ СЮЖЕТА</a:t>
          </a:r>
          <a:endParaRPr lang="ru-RU" sz="2000" kern="1200" dirty="0"/>
        </a:p>
      </dsp:txBody>
      <dsp:txXfrm>
        <a:off x="57557" y="521475"/>
        <a:ext cx="2654712" cy="1554146"/>
      </dsp:txXfrm>
    </dsp:sp>
    <dsp:sp modelId="{98DC194E-5B38-405C-AA68-BBCBA968D8FE}">
      <dsp:nvSpPr>
        <dsp:cNvPr id="0" name=""/>
        <dsp:cNvSpPr/>
      </dsp:nvSpPr>
      <dsp:spPr>
        <a:xfrm>
          <a:off x="3002747" y="957372"/>
          <a:ext cx="583300" cy="68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002747" y="1093842"/>
        <a:ext cx="408310" cy="409411"/>
      </dsp:txXfrm>
    </dsp:sp>
    <dsp:sp modelId="{027D3848-5EAD-4862-88E6-18F0B01640D4}">
      <dsp:nvSpPr>
        <dsp:cNvPr id="0" name=""/>
        <dsp:cNvSpPr/>
      </dsp:nvSpPr>
      <dsp:spPr>
        <a:xfrm>
          <a:off x="3861189" y="473123"/>
          <a:ext cx="2751416" cy="1650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ВЫБОР ТЕХНИКИ МУЛЬТИПЛИКАЦИИ</a:t>
          </a:r>
          <a:endParaRPr lang="ru-RU" sz="2000" kern="1200" dirty="0"/>
        </a:p>
      </dsp:txBody>
      <dsp:txXfrm>
        <a:off x="3909541" y="521475"/>
        <a:ext cx="2654712" cy="1554146"/>
      </dsp:txXfrm>
    </dsp:sp>
    <dsp:sp modelId="{F085FB4A-36F0-429A-9269-A0C074A80566}">
      <dsp:nvSpPr>
        <dsp:cNvPr id="0" name=""/>
        <dsp:cNvSpPr/>
      </dsp:nvSpPr>
      <dsp:spPr>
        <a:xfrm>
          <a:off x="6854730" y="957372"/>
          <a:ext cx="583300" cy="68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854730" y="1093842"/>
        <a:ext cx="408310" cy="409411"/>
      </dsp:txXfrm>
    </dsp:sp>
    <dsp:sp modelId="{F4666CD2-30F8-4160-A152-A10A6509FA7A}">
      <dsp:nvSpPr>
        <dsp:cNvPr id="0" name=""/>
        <dsp:cNvSpPr/>
      </dsp:nvSpPr>
      <dsp:spPr>
        <a:xfrm>
          <a:off x="7713172" y="473123"/>
          <a:ext cx="2751416" cy="1650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РАСКРАДРОВКА</a:t>
          </a:r>
          <a:endParaRPr lang="ru-RU" sz="2000" kern="1200" dirty="0"/>
        </a:p>
      </dsp:txBody>
      <dsp:txXfrm>
        <a:off x="7761524" y="521475"/>
        <a:ext cx="2654712" cy="1554146"/>
      </dsp:txXfrm>
    </dsp:sp>
    <dsp:sp modelId="{F1DBB3D3-E848-4E9D-913F-E1F22730C7F9}">
      <dsp:nvSpPr>
        <dsp:cNvPr id="0" name=""/>
        <dsp:cNvSpPr/>
      </dsp:nvSpPr>
      <dsp:spPr>
        <a:xfrm rot="5400000">
          <a:off x="8797230" y="2316572"/>
          <a:ext cx="583300" cy="68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8884175" y="2366097"/>
        <a:ext cx="409411" cy="408310"/>
      </dsp:txXfrm>
    </dsp:sp>
    <dsp:sp modelId="{B413C118-BEDC-495E-951C-98D736330F04}">
      <dsp:nvSpPr>
        <dsp:cNvPr id="0" name=""/>
        <dsp:cNvSpPr/>
      </dsp:nvSpPr>
      <dsp:spPr>
        <a:xfrm>
          <a:off x="7713172" y="3224540"/>
          <a:ext cx="2751416" cy="1650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ИЗГОТОВЛЕНИЕ ПЕРСОНАЖЕЙ И ДЕКОРАЦИЙ</a:t>
          </a:r>
          <a:endParaRPr lang="ru-RU" sz="2000" kern="1200" dirty="0"/>
        </a:p>
      </dsp:txBody>
      <dsp:txXfrm>
        <a:off x="7761524" y="3272892"/>
        <a:ext cx="2654712" cy="1554146"/>
      </dsp:txXfrm>
    </dsp:sp>
    <dsp:sp modelId="{13291FF6-3242-41BC-BAB6-A5F4711007C8}">
      <dsp:nvSpPr>
        <dsp:cNvPr id="0" name=""/>
        <dsp:cNvSpPr/>
      </dsp:nvSpPr>
      <dsp:spPr>
        <a:xfrm rot="10800000">
          <a:off x="6887747" y="3708789"/>
          <a:ext cx="583300" cy="68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7062737" y="3845259"/>
        <a:ext cx="408310" cy="409411"/>
      </dsp:txXfrm>
    </dsp:sp>
    <dsp:sp modelId="{8BC2EC12-BEE0-4113-9528-90AF4C56B959}">
      <dsp:nvSpPr>
        <dsp:cNvPr id="0" name=""/>
        <dsp:cNvSpPr/>
      </dsp:nvSpPr>
      <dsp:spPr>
        <a:xfrm>
          <a:off x="3861189" y="3224540"/>
          <a:ext cx="2751416" cy="1650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СЪЕМКА</a:t>
          </a:r>
          <a:endParaRPr lang="ru-RU" sz="2000" kern="1200" dirty="0"/>
        </a:p>
      </dsp:txBody>
      <dsp:txXfrm>
        <a:off x="3909541" y="3272892"/>
        <a:ext cx="2654712" cy="1554146"/>
      </dsp:txXfrm>
    </dsp:sp>
    <dsp:sp modelId="{942AA70D-5C78-465B-B8B6-33D1527B723C}">
      <dsp:nvSpPr>
        <dsp:cNvPr id="0" name=""/>
        <dsp:cNvSpPr/>
      </dsp:nvSpPr>
      <dsp:spPr>
        <a:xfrm rot="10800000">
          <a:off x="3035764" y="3708789"/>
          <a:ext cx="583300" cy="682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210754" y="3845259"/>
        <a:ext cx="408310" cy="409411"/>
      </dsp:txXfrm>
    </dsp:sp>
    <dsp:sp modelId="{29147F37-5754-4C62-942A-7F931DCE78BE}">
      <dsp:nvSpPr>
        <dsp:cNvPr id="0" name=""/>
        <dsp:cNvSpPr/>
      </dsp:nvSpPr>
      <dsp:spPr>
        <a:xfrm>
          <a:off x="9205" y="3224540"/>
          <a:ext cx="2751416" cy="1650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МОНТАЖ</a:t>
          </a:r>
          <a:endParaRPr lang="ru-RU" sz="2000" kern="1200" dirty="0"/>
        </a:p>
      </dsp:txBody>
      <dsp:txXfrm>
        <a:off x="57557" y="3272892"/>
        <a:ext cx="2654712" cy="1554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3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6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3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47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5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8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1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75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3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5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6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5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4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7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9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963E5D-FB40-4914-A54E-76EDB523D332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3E0D-6F6C-45B7-9433-A52CA596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6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9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96830" y="474575"/>
            <a:ext cx="600363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Мастер – класс для педагогов</a:t>
            </a:r>
          </a:p>
          <a:p>
            <a:pPr algn="ctr"/>
            <a:r>
              <a:rPr lang="ru-RU" sz="3600" b="1" i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«Технология создания мультфильмов </a:t>
            </a:r>
          </a:p>
          <a:p>
            <a:pPr algn="ctr"/>
            <a:r>
              <a:rPr lang="ru-RU" sz="3600" b="1" i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 детьми дошкольного возраста, на примере </a:t>
            </a:r>
            <a:r>
              <a:rPr lang="ru-RU" sz="3600" b="1" i="1" cap="none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Мультстудии</a:t>
            </a:r>
            <a:r>
              <a:rPr lang="ru-RU" sz="3600" b="1" i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Я созда</a:t>
            </a:r>
            <a:r>
              <a:rPr lang="ru-RU" sz="3600" b="1" i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ю мир»</a:t>
            </a:r>
            <a:endParaRPr lang="ru-RU" sz="3600" b="1" i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0066" y="5257800"/>
            <a:ext cx="58829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Воспитатель МАДОУ № 3 </a:t>
            </a:r>
          </a:p>
          <a:p>
            <a:pPr algn="ctr"/>
            <a:r>
              <a:rPr lang="ru-RU" sz="20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Черноярова Наталья Олеговна</a:t>
            </a:r>
            <a:endParaRPr lang="ru-RU" sz="2000" b="1" i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7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8671" cy="1938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682" y="509392"/>
            <a:ext cx="3963989" cy="1287182"/>
          </a:xfrm>
        </p:spPr>
        <p:txBody>
          <a:bodyPr/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Съёмка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698" r="37433" b="-1424"/>
          <a:stretch/>
        </p:blipFill>
        <p:spPr>
          <a:xfrm rot="5400000">
            <a:off x="1194189" y="1073907"/>
            <a:ext cx="4279901" cy="62872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r="34594" b="5772"/>
          <a:stretch/>
        </p:blipFill>
        <p:spPr>
          <a:xfrm rot="5400000">
            <a:off x="6468347" y="237803"/>
            <a:ext cx="5605184" cy="5586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01600"/>
            <a:ext cx="2679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4451" y="1535846"/>
            <a:ext cx="4329983" cy="3247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1" b="1112"/>
          <a:stretch/>
        </p:blipFill>
        <p:spPr>
          <a:xfrm rot="5400000">
            <a:off x="-218795" y="1802472"/>
            <a:ext cx="5228638" cy="4327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7" y="0"/>
            <a:ext cx="4963886" cy="1937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709" y="459570"/>
            <a:ext cx="3795260" cy="1477682"/>
          </a:xfrm>
        </p:spPr>
        <p:txBody>
          <a:bodyPr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МОНТАЖ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4116" y="115666"/>
            <a:ext cx="4517684" cy="337683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Программы для монтажа:</a:t>
            </a:r>
          </a:p>
          <a:p>
            <a:r>
              <a:rPr lang="en-US" dirty="0"/>
              <a:t>Windows Movie Maker;</a:t>
            </a:r>
          </a:p>
          <a:p>
            <a:r>
              <a:rPr lang="en-US" dirty="0"/>
              <a:t>Pinnacle Studio;</a:t>
            </a:r>
          </a:p>
          <a:p>
            <a:r>
              <a:rPr lang="en-US" dirty="0"/>
              <a:t>Coral video ;</a:t>
            </a:r>
          </a:p>
          <a:p>
            <a:r>
              <a:rPr lang="en-US" dirty="0" err="1"/>
              <a:t>Movavi</a:t>
            </a:r>
            <a:r>
              <a:rPr lang="en-US" dirty="0"/>
              <a:t>;</a:t>
            </a:r>
          </a:p>
          <a:p>
            <a:r>
              <a:rPr lang="ru-RU" dirty="0"/>
              <a:t>Киностудия </a:t>
            </a:r>
            <a:r>
              <a:rPr lang="en-US" dirty="0"/>
              <a:t>Windows Live;</a:t>
            </a:r>
          </a:p>
          <a:p>
            <a:r>
              <a:rPr lang="ru-RU" dirty="0" smtClean="0"/>
              <a:t>Сохраните </a:t>
            </a:r>
            <a:r>
              <a:rPr lang="ru-RU" dirty="0"/>
              <a:t>видео в следующем формате:</a:t>
            </a:r>
          </a:p>
          <a:p>
            <a:r>
              <a:rPr lang="en-US" dirty="0"/>
              <a:t>MPEG4; AVI; WMV;  WMX;  MOV.</a:t>
            </a:r>
          </a:p>
          <a:p>
            <a:r>
              <a:rPr lang="ru-RU" dirty="0" smtClean="0"/>
              <a:t>Все </a:t>
            </a:r>
            <a:r>
              <a:rPr lang="ru-RU" dirty="0"/>
              <a:t>имеющиеся фотографии, аудиозаписи </a:t>
            </a:r>
            <a:r>
              <a:rPr lang="ru-RU" dirty="0" smtClean="0"/>
              <a:t>сохраните </a:t>
            </a:r>
            <a:r>
              <a:rPr lang="ru-RU" dirty="0"/>
              <a:t>в  единой папке.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9" t="8965" r="29039" b="7578"/>
          <a:stretch/>
        </p:blipFill>
        <p:spPr>
          <a:xfrm rot="5400000">
            <a:off x="5077132" y="2823963"/>
            <a:ext cx="3240532" cy="39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09" y="0"/>
            <a:ext cx="9168191" cy="687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284" y="211845"/>
            <a:ext cx="5166858" cy="64524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проживаем с Вами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 современных цифровых технологий, где информацию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подчеркивают уже не только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друзей, улицы или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 окружающих их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 факторов.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могут быть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целенаправленные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нецеленаправленные.</a:t>
            </a:r>
          </a:p>
        </p:txBody>
      </p:sp>
    </p:spTree>
    <p:extLst>
      <p:ext uri="{BB962C8B-B14F-4D97-AF65-F5344CB8AC3E}">
        <p14:creationId xmlns:p14="http://schemas.microsoft.com/office/powerpoint/2010/main" val="34768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b="-490"/>
          <a:stretch/>
        </p:blipFill>
        <p:spPr>
          <a:xfrm>
            <a:off x="0" y="0"/>
            <a:ext cx="12192000" cy="69054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0402" y="151547"/>
            <a:ext cx="8946541" cy="19530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Анимация или мультипликация - вид киноискусства, произведения которого создаются методом покадровой съёмки последовательных фаз движения рисованных (графическая или рисованная мультипликация) или </a:t>
            </a:r>
            <a:endParaRPr lang="ru-RU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объёмных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(объёмная или кукольная мультипликация) </a:t>
            </a:r>
            <a:endParaRPr lang="ru-RU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объектов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4285" y="6027003"/>
            <a:ext cx="9303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 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какой 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образовательной области 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можно отнести 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технологию создания мультфильмов?</a:t>
            </a:r>
          </a:p>
        </p:txBody>
      </p:sp>
    </p:spTree>
    <p:extLst>
      <p:ext uri="{BB962C8B-B14F-4D97-AF65-F5344CB8AC3E}">
        <p14:creationId xmlns:p14="http://schemas.microsoft.com/office/powerpoint/2010/main" val="25346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73" y="-608897"/>
            <a:ext cx="4547087" cy="463397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50904"/>
              </p:ext>
            </p:extLst>
          </p:nvPr>
        </p:nvGraphicFramePr>
        <p:xfrm>
          <a:off x="2886605" y="1492190"/>
          <a:ext cx="10473795" cy="534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84" y="0"/>
            <a:ext cx="5889246" cy="2298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3748" y="448930"/>
            <a:ext cx="4462917" cy="1400530"/>
          </a:xfrm>
        </p:spPr>
        <p:txBody>
          <a:bodyPr/>
          <a:lstStyle/>
          <a:p>
            <a:pPr algn="ctr"/>
            <a:r>
              <a:rPr lang="ru-RU" sz="2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Этапы </a:t>
            </a:r>
            <a:r>
              <a:rPr lang="ru-RU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создания</a:t>
            </a:r>
            <a:br>
              <a:rPr lang="ru-RU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</a:br>
            <a:r>
              <a:rPr lang="ru-RU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 мультипликационного</a:t>
            </a:r>
            <a:br>
              <a:rPr lang="ru-RU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</a:br>
            <a:r>
              <a:rPr lang="ru-RU" sz="2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фильма</a:t>
            </a:r>
            <a:br>
              <a:rPr lang="ru-RU" sz="2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</a:br>
            <a:endParaRPr lang="ru-RU" sz="2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90" y="2741040"/>
            <a:ext cx="4391114" cy="411696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288492" y="0"/>
            <a:ext cx="5970137" cy="224971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29" y="1201783"/>
            <a:ext cx="5098931" cy="446762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Перекладка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(рисование персонажей на бумаге с отдельными частями и вырезание их; двигаются отрезные части);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(изготовление кукол и декораций из различных материалов: ткани, бумаги, проволоки, пенопласта и др.);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 (лепка из пластилина).  Может быть плоской (как перекладка) и объемной (как кукольная анимация);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762" y="118890"/>
            <a:ext cx="8788091" cy="1085796"/>
          </a:xfrm>
        </p:spPr>
        <p:txBody>
          <a:bodyPr/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Техники создания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мультфильмов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дошкольниками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089913" y="1323576"/>
            <a:ext cx="4690034" cy="5090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анимация (используются готовые игрушки: «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кубики, человечки, машинки, позволяет оживить любимые игрушки);</a:t>
            </a:r>
          </a:p>
          <a:p>
            <a:pPr algn="r"/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сыпучая анимация (рисование сыпучими материалами – песок, крупы, кофе). </a:t>
            </a:r>
          </a:p>
          <a:p>
            <a:pPr algn="r"/>
            <a:endParaRPr lang="ru-RU" sz="3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Wingdings 3" charset="2"/>
              <a:buNone/>
            </a:pP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могут быть смешанными.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9246" cy="2298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083" y="626889"/>
            <a:ext cx="4651603" cy="1129339"/>
          </a:xfrm>
        </p:spPr>
        <p:txBody>
          <a:bodyPr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РАСКАДРОВКА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3608" y="1756228"/>
            <a:ext cx="6499244" cy="4906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071" y="1756228"/>
            <a:ext cx="3296777" cy="43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099941"/>
            <a:ext cx="7794171" cy="5845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>
          <a:xfrm>
            <a:off x="308542" y="152885"/>
            <a:ext cx="5863998" cy="227874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68" y="689506"/>
            <a:ext cx="5203146" cy="1187396"/>
          </a:xfrm>
        </p:spPr>
        <p:txBody>
          <a:bodyPr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Оборудование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</a:t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материалы</a:t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891821" y="1507577"/>
            <a:ext cx="2975429" cy="194261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(лампа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8599431" y="416670"/>
            <a:ext cx="2999698" cy="173306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Штатив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6718780" y="28943"/>
            <a:ext cx="2717771" cy="13789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Фотоаппарат</a:t>
            </a:r>
            <a:endParaRPr lang="ru-RU" sz="19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9193441" y="2269338"/>
            <a:ext cx="2975429" cy="194261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программы для создания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761" y="925769"/>
            <a:ext cx="4818174" cy="5562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7123851" y="3624365"/>
            <a:ext cx="2975429" cy="194261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Диктофон,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8599431" y="4541100"/>
            <a:ext cx="3569439" cy="217136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персонажей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декораций в зависимости от выбранной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19524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8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9246" cy="2298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25" y="468411"/>
            <a:ext cx="5442857" cy="1584507"/>
          </a:xfrm>
        </p:spPr>
        <p:txBody>
          <a:bodyPr/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ИЗГОТОВЛЕНИЕ</a:t>
            </a:r>
            <a:b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ПЕРСОНАЖЕЙ И ДЕКОРАЦИЙ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69" y="1877998"/>
            <a:ext cx="3349516" cy="44668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2" y="2298391"/>
            <a:ext cx="2776908" cy="4046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91" y="468411"/>
            <a:ext cx="4415797" cy="53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12524" r="1" b="9080"/>
          <a:stretch/>
        </p:blipFill>
        <p:spPr>
          <a:xfrm>
            <a:off x="274158" y="109201"/>
            <a:ext cx="5617739" cy="28501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-1012" b="1"/>
          <a:stretch/>
        </p:blipFill>
        <p:spPr>
          <a:xfrm rot="5400000">
            <a:off x="5663449" y="909683"/>
            <a:ext cx="6396318" cy="5195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10188" r="38161" b="11541"/>
          <a:stretch/>
        </p:blipFill>
        <p:spPr>
          <a:xfrm rot="5400000">
            <a:off x="1008627" y="2890273"/>
            <a:ext cx="3886200" cy="37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</TotalTime>
  <Words>220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Этапы создания  мультипликационного  фильма </vt:lpstr>
      <vt:lpstr>Техники создания мультфильмов дошкольниками </vt:lpstr>
      <vt:lpstr>РАСКАДРОВКА</vt:lpstr>
      <vt:lpstr>Оборудование и  материалы </vt:lpstr>
      <vt:lpstr>ИЗГОТОВЛЕНИЕ  ПЕРСОНАЖЕЙ И ДЕКОРАЦИЙ</vt:lpstr>
      <vt:lpstr>Презентация PowerPoint</vt:lpstr>
      <vt:lpstr>Съёмка</vt:lpstr>
      <vt:lpstr>МОНТАЖ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23</cp:revision>
  <dcterms:created xsi:type="dcterms:W3CDTF">2021-11-03T01:13:31Z</dcterms:created>
  <dcterms:modified xsi:type="dcterms:W3CDTF">2021-12-28T08:03:32Z</dcterms:modified>
</cp:coreProperties>
</file>