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37F15E-109C-4C68-A2CD-ADEA2B9D84EB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9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1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3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3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4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6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9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9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19BD1-ACA6-4AD2-AC1D-CDB9D4B9413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C5AA0-543C-44E4-8D6E-033731B3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1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2908" y="138839"/>
            <a:ext cx="2448272" cy="2304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8" y="354863"/>
            <a:ext cx="1491511" cy="150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964" y="193903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– к обновке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19" y="13883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6" y="14974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6" y="259628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44" y="259628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628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9" y="2996952"/>
            <a:ext cx="2143138" cy="118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8495" y="4365104"/>
            <a:ext cx="179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– сладкая жизнь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60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20" y="332656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91" y="2852936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87824" y="4509120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крепкое здоровье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57882"/>
            <a:ext cx="1800200" cy="14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05" y="2854146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89538" y="4510330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крепкое здоровье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54" y="3059092"/>
            <a:ext cx="1800200" cy="14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30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" y="404664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933" y="2060848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крепкое здоровье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9" y="609610"/>
            <a:ext cx="1800200" cy="14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5157" y="2060848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крепкое здоровье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73" y="609610"/>
            <a:ext cx="1800200" cy="14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03" y="404664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2060848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крепкое здоровье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610"/>
            <a:ext cx="1800200" cy="14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3039388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4997" y="4787860"/>
            <a:ext cx="1794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к новому другу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2" y="3187724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166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16237" y="4816638"/>
            <a:ext cx="1794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к новому другу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82" y="3216502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07" y="3039388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989720" y="4787860"/>
            <a:ext cx="1794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к новому другу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65" y="3187724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21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9724" y="2225144"/>
            <a:ext cx="158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- </a:t>
            </a:r>
            <a:r>
              <a:rPr lang="ru-RU" smtClean="0"/>
              <a:t>хороший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4" y="692696"/>
            <a:ext cx="1582036" cy="158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358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8036" y="2232061"/>
            <a:ext cx="158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- </a:t>
            </a:r>
            <a:r>
              <a:rPr lang="ru-RU" smtClean="0"/>
              <a:t>хороший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36" y="699613"/>
            <a:ext cx="1582036" cy="158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358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4340" y="2232061"/>
            <a:ext cx="158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- </a:t>
            </a:r>
            <a:r>
              <a:rPr lang="ru-RU" smtClean="0"/>
              <a:t>хороший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40" y="699613"/>
            <a:ext cx="1582036" cy="158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5" y="3140968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02433" y="4889440"/>
            <a:ext cx="158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- </a:t>
            </a:r>
            <a:r>
              <a:rPr lang="ru-RU" smtClean="0"/>
              <a:t>хороший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33" y="3356992"/>
            <a:ext cx="1582036" cy="158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1" y="3140968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754860" y="4889440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подарку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6562" r="4731" b="9773"/>
          <a:stretch/>
        </p:blipFill>
        <p:spPr bwMode="auto">
          <a:xfrm>
            <a:off x="3528870" y="3553097"/>
            <a:ext cx="1869381" cy="118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88865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457001" y="4937337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подарку</a:t>
            </a:r>
            <a:endParaRPr lang="ru-RU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6562" r="4731" b="9773"/>
          <a:stretch/>
        </p:blipFill>
        <p:spPr bwMode="auto">
          <a:xfrm>
            <a:off x="6231011" y="3600994"/>
            <a:ext cx="1869381" cy="118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61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2385" y="2081128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подарку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6562" r="4731" b="9773"/>
          <a:stretch/>
        </p:blipFill>
        <p:spPr bwMode="auto">
          <a:xfrm>
            <a:off x="686395" y="744785"/>
            <a:ext cx="1869381" cy="118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1" y="332656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54860" y="2081128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подарку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6562" r="4731" b="9773"/>
          <a:stretch/>
        </p:blipFill>
        <p:spPr bwMode="auto">
          <a:xfrm>
            <a:off x="3528870" y="744785"/>
            <a:ext cx="1869381" cy="118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9583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70387" y="2088055"/>
            <a:ext cx="119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дороге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67" y="599397"/>
            <a:ext cx="1320053" cy="15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97779" y="4889440"/>
            <a:ext cx="119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дороге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59" y="3400782"/>
            <a:ext cx="1320053" cy="15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08" y="3140968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792151" y="4889440"/>
            <a:ext cx="119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дороге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31" y="3400782"/>
            <a:ext cx="1320053" cy="15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15" y="3140968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598458" y="4889440"/>
            <a:ext cx="119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дороге</a:t>
            </a:r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38" y="3400782"/>
            <a:ext cx="1320053" cy="15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84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69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7779" y="2107171"/>
            <a:ext cx="133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деньгам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2" y="585626"/>
            <a:ext cx="1672027" cy="152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869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0107" y="2107171"/>
            <a:ext cx="133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деньгам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00" y="585626"/>
            <a:ext cx="1672027" cy="152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699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86411" y="2107171"/>
            <a:ext cx="133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деньгам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04" y="585626"/>
            <a:ext cx="1672027" cy="152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56992"/>
            <a:ext cx="2451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97778" y="5105464"/>
            <a:ext cx="133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к деньгам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1" y="3583919"/>
            <a:ext cx="1672027" cy="152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420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</dc:creator>
  <cp:lastModifiedBy>о</cp:lastModifiedBy>
  <cp:revision>4</cp:revision>
  <dcterms:created xsi:type="dcterms:W3CDTF">2024-01-14T05:39:57Z</dcterms:created>
  <dcterms:modified xsi:type="dcterms:W3CDTF">2024-01-14T06:19:51Z</dcterms:modified>
</cp:coreProperties>
</file>